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3347-DECA-4168-B9AB-8912DD1C72C9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EDC70-7054-4BAE-9740-64685075D2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545FA-F428-4A34-93BA-B794C723DA5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Picture by Richard Stein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80028-FBCE-4200-9F0B-1C63F3FBA7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Metropolitan Museum of Art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BC8EC-AFB6-4D76-9701-D6F16E0862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439E4-19C9-4F07-8AB5-EB6B545FF2B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E6EFA-60D7-479D-92CD-62FE9037AF8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1D570-AB06-489F-805E-8F5058115E0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Picture by Richard Stein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B7E32-6290-4AC8-B51B-D5FE14B2958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Granger Collection, New York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6782C-C27A-4629-B773-EFD65FABBB1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Granger Collection, New York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3C079-708D-4428-87C4-00EDC860072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SwampFoxFrancisMarion –French / Amon Carter Museum; Fort Worth, Texas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87F82-C773-41B4-B45E-934295983D1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Metropolitan Museum of Art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5E60-A2D2-4E6A-BAE7-E7D132230EB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A048-D2A6-4832-A153-1299E39E2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6001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Maiandra GD" pitchFamily="34" charset="0"/>
              </a:rPr>
              <a:t>American Revolution</a:t>
            </a:r>
            <a:endParaRPr lang="en-US" sz="6000" dirty="0"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371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Maiandra GD" pitchFamily="34" charset="0"/>
              </a:rPr>
              <a:t>End of War and Outcomes</a:t>
            </a:r>
            <a:endParaRPr lang="en-US" sz="54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ar-WashingtonCrossDelawa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07200"/>
          </a:xfrm>
          <a:noFill/>
        </p:spPr>
      </p:pic>
      <p:sp>
        <p:nvSpPr>
          <p:cNvPr id="75779" name="Rectangle 6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aiandra GD" pitchFamily="34" charset="0"/>
              </a:rPr>
              <a:t>3) </a:t>
            </a:r>
            <a:r>
              <a:rPr lang="en-US" sz="4000" b="1" dirty="0" smtClean="0">
                <a:solidFill>
                  <a:schemeClr val="tx2"/>
                </a:solidFill>
                <a:latin typeface="Maiandra GD" pitchFamily="34" charset="0"/>
              </a:rPr>
              <a:t>The Colonial Army had Strong </a:t>
            </a:r>
            <a:r>
              <a:rPr lang="en-US" sz="4000" b="1" dirty="0">
                <a:solidFill>
                  <a:schemeClr val="tx2"/>
                </a:solidFill>
                <a:latin typeface="Maiandra GD" pitchFamily="34" charset="0"/>
              </a:rPr>
              <a:t>Leadership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marL="681038" indent="-681038" algn="l" eaLnBrk="1" hangingPunct="1"/>
            <a:r>
              <a:rPr lang="en-US" sz="3200" dirty="0" smtClean="0">
                <a:latin typeface="Maiandra GD" pitchFamily="34" charset="0"/>
              </a:rPr>
              <a:t>4) The Colonists were fighting on their own land, and were more familiar with it than the British troops were.</a:t>
            </a:r>
          </a:p>
        </p:txBody>
      </p:sp>
      <p:pic>
        <p:nvPicPr>
          <p:cNvPr id="76803" name="Picture 5" descr="lake_vie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01000" cy="2552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4" name="Picture 10" descr="rocky-gorge-clou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599"/>
            <a:ext cx="3962400" cy="281940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5" name="Picture 12" descr="peaks2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5019675" cy="2817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Maiandra GD" pitchFamily="34" charset="0"/>
              </a:rPr>
              <a:t>After the surrender at Yorktown, Cornwallis met with Washington.</a:t>
            </a:r>
          </a:p>
        </p:txBody>
      </p:sp>
      <p:pic>
        <p:nvPicPr>
          <p:cNvPr id="567298" name="Picture 2" descr="http://bill.ballpaul.net/iaph/main.php?g2_view=core.DownloadItem&amp;g2_itemId=277&amp;g2_serialNumber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3733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114300" algn="l"/>
              </a:tabLst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  <a:t>Signing of the </a:t>
            </a:r>
            <a:b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Maiandra GD" pitchFamily="34" charset="0"/>
              </a:rPr>
              <a:t>Treaty of Paris</a:t>
            </a:r>
            <a:br>
              <a:rPr lang="en-US" sz="2400" b="1" u="sng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Maiandra GD" pitchFamily="34" charset="0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  <a:t>1783) </a:t>
            </a:r>
            <a:b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  <a:t>American </a:t>
            </a:r>
            <a:r>
              <a:rPr lang="en-US" sz="2400" b="1" dirty="0">
                <a:solidFill>
                  <a:schemeClr val="tx1"/>
                </a:solidFill>
                <a:latin typeface="Maiandra GD" pitchFamily="34" charset="0"/>
              </a:rPr>
              <a:t>and British representatives </a:t>
            </a:r>
            <a:br>
              <a:rPr lang="en-US" sz="2400" b="1" dirty="0">
                <a:solidFill>
                  <a:schemeClr val="tx1"/>
                </a:solidFill>
                <a:latin typeface="Maiandra GD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Maiandra GD" pitchFamily="34" charset="0"/>
              </a:rPr>
              <a:t>met in Paris to sign the treaty that would officially recognize America as its </a:t>
            </a:r>
            <a:r>
              <a:rPr lang="en-US" sz="2400" b="1" dirty="0" smtClean="0">
                <a:solidFill>
                  <a:schemeClr val="tx1"/>
                </a:solidFill>
                <a:latin typeface="Maiandra GD" pitchFamily="34" charset="0"/>
              </a:rPr>
              <a:t>own nation.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2000" b="1" u="sng" dirty="0" smtClean="0"/>
          </a:p>
        </p:txBody>
      </p:sp>
      <p:pic>
        <p:nvPicPr>
          <p:cNvPr id="67587" name="Picture 3" descr="ar-TreatyPar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0"/>
            <a:ext cx="5564188" cy="6858000"/>
          </a:xfrm>
          <a:noFill/>
        </p:spPr>
      </p:pic>
      <p:pic>
        <p:nvPicPr>
          <p:cNvPr id="67588" name="Picture 5" descr="3b17926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505200" cy="2971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87363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America after the Treaty of Paris in 1783</a:t>
            </a:r>
          </a:p>
        </p:txBody>
      </p:sp>
      <p:pic>
        <p:nvPicPr>
          <p:cNvPr id="2050" name="Picture 2" descr="http://users.humboldt.edu/ogayle/United-states-territorial-acquis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1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Maiandra GD" pitchFamily="34" charset="0"/>
              </a:rPr>
              <a:t>The United States of America was now its own nation and free from Britain.</a:t>
            </a:r>
          </a:p>
        </p:txBody>
      </p:sp>
      <p:pic>
        <p:nvPicPr>
          <p:cNvPr id="5" name="Picture 10" descr="eagle_fl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49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30363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Maiandra GD" pitchFamily="34" charset="0"/>
              </a:rPr>
              <a:t>The Americans took the risks for freedom, faced many challenges, and achieved many successes on their way to becoming a free nation.</a:t>
            </a:r>
          </a:p>
        </p:txBody>
      </p:sp>
      <p:pic>
        <p:nvPicPr>
          <p:cNvPr id="70659" name="Picture 8" descr="fifeandd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886200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0" name="Picture 10" descr="eagle_fla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1"/>
            <a:ext cx="5029200" cy="400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It seemed like the war would be a huge mismatch.  </a:t>
            </a:r>
            <a:endParaRPr lang="en-US" sz="2800" b="1" u="sng" dirty="0" smtClean="0">
              <a:solidFill>
                <a:schemeClr val="tx1"/>
              </a:solidFill>
            </a:endParaRPr>
          </a:p>
        </p:txBody>
      </p:sp>
      <p:pic>
        <p:nvPicPr>
          <p:cNvPr id="72707" name="Picture 10" descr="dgtp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8" name="Text Box 11"/>
          <p:cNvSpPr txBox="1">
            <a:spLocks noChangeArrowheads="1"/>
          </p:cNvSpPr>
          <p:nvPr/>
        </p:nvSpPr>
        <p:spPr bwMode="auto">
          <a:xfrm>
            <a:off x="228600" y="912813"/>
            <a:ext cx="4419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Continental Army</a:t>
            </a:r>
          </a:p>
          <a:p>
            <a:pPr>
              <a:buFontTx/>
              <a:buChar char="•"/>
            </a:pPr>
            <a:r>
              <a:rPr lang="en-US" dirty="0"/>
              <a:t>Lack of supplies, money, and weapons</a:t>
            </a:r>
          </a:p>
          <a:p>
            <a:pPr>
              <a:buFontTx/>
              <a:buChar char="•"/>
            </a:pPr>
            <a:r>
              <a:rPr lang="en-US" dirty="0"/>
              <a:t> Lack of trained soldiers</a:t>
            </a:r>
          </a:p>
          <a:p>
            <a:pPr>
              <a:buFontTx/>
              <a:buChar char="•"/>
            </a:pPr>
            <a:r>
              <a:rPr lang="en-US" dirty="0"/>
              <a:t> Lack of experience</a:t>
            </a:r>
          </a:p>
          <a:p>
            <a:pPr>
              <a:buFontTx/>
              <a:buChar char="•"/>
            </a:pPr>
            <a:r>
              <a:rPr lang="en-US" dirty="0"/>
              <a:t> Only 4 boats – no real Navy</a:t>
            </a:r>
          </a:p>
          <a:p>
            <a:pPr>
              <a:buFontTx/>
              <a:buChar char="•"/>
            </a:pPr>
            <a:r>
              <a:rPr lang="en-US" dirty="0"/>
              <a:t> Army not well organized</a:t>
            </a:r>
          </a:p>
        </p:txBody>
      </p:sp>
      <p:sp>
        <p:nvSpPr>
          <p:cNvPr id="72709" name="Text Box 12"/>
          <p:cNvSpPr txBox="1">
            <a:spLocks noChangeArrowheads="1"/>
          </p:cNvSpPr>
          <p:nvPr/>
        </p:nvSpPr>
        <p:spPr bwMode="auto">
          <a:xfrm>
            <a:off x="4800600" y="912813"/>
            <a:ext cx="4419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British Army</a:t>
            </a:r>
          </a:p>
          <a:p>
            <a:pPr>
              <a:buFontTx/>
              <a:buChar char="•"/>
            </a:pPr>
            <a:r>
              <a:rPr lang="en-US"/>
              <a:t>Plenty of money, weapons and supplies</a:t>
            </a:r>
          </a:p>
          <a:p>
            <a:pPr>
              <a:buFontTx/>
              <a:buChar char="•"/>
            </a:pPr>
            <a:r>
              <a:rPr lang="en-US"/>
              <a:t> Highly trained soldiers</a:t>
            </a:r>
          </a:p>
          <a:p>
            <a:pPr>
              <a:buFontTx/>
              <a:buChar char="•"/>
            </a:pPr>
            <a:r>
              <a:rPr lang="en-US"/>
              <a:t> Lots of experience</a:t>
            </a:r>
          </a:p>
          <a:p>
            <a:pPr>
              <a:buFontTx/>
              <a:buChar char="•"/>
            </a:pPr>
            <a:r>
              <a:rPr lang="en-US"/>
              <a:t> More than 250 naval ships</a:t>
            </a:r>
          </a:p>
          <a:p>
            <a:pPr>
              <a:buFontTx/>
              <a:buChar char="•"/>
            </a:pPr>
            <a:r>
              <a:rPr lang="en-US"/>
              <a:t> World’s most powerful army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3671887" y="1674813"/>
            <a:ext cx="10525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990000"/>
                </a:solidFill>
              </a:rPr>
              <a:t>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001-Patrio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59"/>
          <a:stretch>
            <a:fillRect/>
          </a:stretch>
        </p:blipFill>
        <p:spPr>
          <a:xfrm>
            <a:off x="0" y="0"/>
            <a:ext cx="9144000" cy="6873875"/>
          </a:xfr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00400" y="0"/>
            <a:ext cx="5943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38138" indent="-338138"/>
            <a:r>
              <a:rPr lang="en-US" sz="2800" b="1" dirty="0">
                <a:solidFill>
                  <a:schemeClr val="tx2"/>
                </a:solidFill>
                <a:latin typeface="Maiandra GD" pitchFamily="34" charset="0"/>
              </a:rPr>
              <a:t>1) </a:t>
            </a:r>
            <a:r>
              <a:rPr lang="en-US" sz="2800" b="1" dirty="0" smtClean="0">
                <a:solidFill>
                  <a:schemeClr val="tx2"/>
                </a:solidFill>
                <a:latin typeface="Maiandra GD" pitchFamily="34" charset="0"/>
              </a:rPr>
              <a:t>The colonists were defending their </a:t>
            </a:r>
            <a:r>
              <a:rPr lang="en-US" sz="2800" b="1" dirty="0">
                <a:solidFill>
                  <a:schemeClr val="tx2"/>
                </a:solidFill>
                <a:latin typeface="Maiandra GD" pitchFamily="34" charset="0"/>
              </a:rPr>
              <a:t>own </a:t>
            </a:r>
            <a:r>
              <a:rPr lang="en-US" sz="2800" b="1" dirty="0" smtClean="0">
                <a:solidFill>
                  <a:schemeClr val="tx2"/>
                </a:solidFill>
                <a:latin typeface="Maiandra GD" pitchFamily="34" charset="0"/>
              </a:rPr>
              <a:t>land, principles and </a:t>
            </a:r>
            <a:r>
              <a:rPr lang="en-US" sz="2800" b="1" dirty="0">
                <a:solidFill>
                  <a:schemeClr val="tx2"/>
                </a:solidFill>
                <a:latin typeface="Maiandra GD" pitchFamily="34" charset="0"/>
              </a:rPr>
              <a:t>beliefs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marL="838200" indent="-838200" eaLnBrk="1" hangingPunct="1"/>
            <a:r>
              <a:rPr lang="en-US" sz="3200" b="1" dirty="0" smtClean="0">
                <a:latin typeface="Maiandra GD" pitchFamily="34" charset="0"/>
              </a:rPr>
              <a:t>2) The colonists got Support from France and Spain</a:t>
            </a:r>
          </a:p>
        </p:txBody>
      </p:sp>
      <p:pic>
        <p:nvPicPr>
          <p:cNvPr id="74755" name="Picture 6" descr="lafay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163" y="1219200"/>
            <a:ext cx="4922837" cy="563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6" name="Picture 8" descr="quiberon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7" name="Picture 10" descr="France%20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21336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2" descr="large-spain-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590800"/>
            <a:ext cx="22336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242</Words>
  <Application>Microsoft Office PowerPoint</Application>
  <PresentationFormat>On-screen Show (4:3)</PresentationFormat>
  <Paragraphs>42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American Revolution</vt:lpstr>
      <vt:lpstr>After the surrender at Yorktown, Cornwallis met with Washington.</vt:lpstr>
      <vt:lpstr>  Signing of the  Treaty of Paris (1783)  American and British representatives  met in Paris to sign the treaty that would officially recognize America as its own nation.  </vt:lpstr>
      <vt:lpstr>America after the Treaty of Paris in 1783</vt:lpstr>
      <vt:lpstr>The United States of America was now its own nation and free from Britain.</vt:lpstr>
      <vt:lpstr>The Americans took the risks for freedom, faced many challenges, and achieved many successes on their way to becoming a free nation.</vt:lpstr>
      <vt:lpstr>It seemed like the war would be a huge mismatch.  </vt:lpstr>
      <vt:lpstr>Slide 8</vt:lpstr>
      <vt:lpstr>2) The colonists got Support from France and Spain</vt:lpstr>
      <vt:lpstr>Slide 10</vt:lpstr>
      <vt:lpstr>4) The Colonists were fighting on their own land, and were more familiar with it than the British troops were.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mdyer2</dc:creator>
  <cp:lastModifiedBy>mdyer2</cp:lastModifiedBy>
  <cp:revision>1</cp:revision>
  <dcterms:created xsi:type="dcterms:W3CDTF">2014-10-09T12:31:36Z</dcterms:created>
  <dcterms:modified xsi:type="dcterms:W3CDTF">2014-10-09T12:35:36Z</dcterms:modified>
</cp:coreProperties>
</file>