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1AA13-7304-4370-8B0D-302EE40AAA33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40C3-E265-4239-9A14-5BE64184A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36CA0-CA12-4117-95E9-B1CF031FA2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5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36CA0-CA12-4117-95E9-B1CF031FA2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7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E99213-4BE8-472B-ABA0-B2F223ED40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524000"/>
            <a:ext cx="533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9718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BB24-CDD7-4CFB-92AF-AB08BECD5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C729B-E24A-4A07-924C-DC1397268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9393-A7A1-436B-9D61-0BE9AAC41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BAAC-5790-4A35-9953-98414925C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3C79-A046-4879-A7A0-8C4750B6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DF81-360B-4D6D-B7C9-FD33D1F89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01367-E6DB-4451-91CA-1CFA2029F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D5721-CB37-4D25-84B7-5CE16A9FE5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A340-468A-4A3A-86D5-56A3B9BDC8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9222-E87C-4E83-80F0-344E54E924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63D37-0AA7-46BF-961D-38E5BBD5D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038600" cy="2109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109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14788"/>
            <a:ext cx="4038600" cy="211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14788"/>
            <a:ext cx="4038600" cy="211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E3C7-4888-4FCA-A432-5512A136E2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1031-4ABF-44A0-BB9B-138BC988831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844F7-23FF-43F9-A96F-726CE966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5A197-CD60-4018-99A7-D7C7FC6B99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Report Card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Maiandra GD" pitchFamily="34" charset="0"/>
                <a:cs typeface="Times New Roman" pitchFamily="18" charset="0"/>
              </a:rPr>
              <a:t>According to the Articles, the national government can/did: 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Make peace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Create new land policies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Run the national postal office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Conduct foreign relations with other countries &amp; Native Americans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457200"/>
            <a:ext cx="8229600" cy="947738"/>
            <a:chOff x="0" y="65324"/>
            <a:chExt cx="8229600" cy="1023750"/>
          </a:xfrm>
        </p:grpSpPr>
        <p:sp>
          <p:nvSpPr>
            <p:cNvPr id="5" name="Rounded Rectangle 4"/>
            <p:cNvSpPr/>
            <p:nvPr/>
          </p:nvSpPr>
          <p:spPr>
            <a:xfrm>
              <a:off x="0" y="65324"/>
              <a:ext cx="8229600" cy="1023750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6200" y="65324"/>
              <a:ext cx="8131175" cy="905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Maiandra GD" pitchFamily="34" charset="0"/>
                  <a:cs typeface="Times New Roman" pitchFamily="18" charset="0"/>
                </a:rPr>
                <a:t>Successes (</a:t>
              </a:r>
              <a:r>
                <a:rPr lang="en-US" sz="4400" b="1" dirty="0" err="1">
                  <a:solidFill>
                    <a:srgbClr val="000000"/>
                  </a:solidFill>
                  <a:latin typeface="Maiandra GD" pitchFamily="34" charset="0"/>
                  <a:cs typeface="Times New Roman" pitchFamily="18" charset="0"/>
                </a:rPr>
                <a:t>Con’t</a:t>
              </a:r>
              <a:r>
                <a:rPr lang="en-US" sz="4400" b="1" dirty="0">
                  <a:solidFill>
                    <a:srgbClr val="000000"/>
                  </a:solidFill>
                  <a:latin typeface="Maiandra GD" pitchFamily="34" charset="0"/>
                  <a:cs typeface="Times New Roman" pitchFamily="18" charset="0"/>
                </a:rPr>
                <a:t>)</a:t>
              </a:r>
              <a:r>
                <a:rPr lang="en-US" sz="3600" b="1" dirty="0">
                  <a:solidFill>
                    <a:srgbClr val="000000"/>
                  </a:solidFill>
                  <a:latin typeface="Maiandra GD" pitchFamily="34" charset="0"/>
                  <a:cs typeface="Times New Roman" pitchFamily="18" charset="0"/>
                </a:rPr>
                <a:t>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112713" indent="-112713">
              <a:buFontTx/>
              <a:buNone/>
            </a:pP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Maiandra GD" pitchFamily="34" charset="0"/>
                <a:cs typeface="Times New Roman" pitchFamily="18" charset="0"/>
              </a:rPr>
              <a:t>According to the Articles of Confederation, the national government had almost no power. It could NOT: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regulate trade amongst the states;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amend (change) the Articles unless all 13 states gave its consent;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force citizens to join the army nor pay for it;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pass a law unless </a:t>
            </a:r>
            <a:r>
              <a:rPr lang="en-US" sz="3200" b="1" dirty="0" smtClean="0">
                <a:latin typeface="Maiandra GD" pitchFamily="34" charset="0"/>
                <a:cs typeface="Times New Roman" pitchFamily="18" charset="0"/>
              </a:rPr>
              <a:t>nine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 states voted for it;</a:t>
            </a:r>
          </a:p>
          <a:p>
            <a:endParaRPr lang="en-US" dirty="0" smtClean="0">
              <a:latin typeface="Maiandra GD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381000"/>
            <a:ext cx="8229600" cy="1023938"/>
            <a:chOff x="0" y="-163234"/>
            <a:chExt cx="8229600" cy="1023750"/>
          </a:xfrm>
        </p:grpSpPr>
        <p:sp>
          <p:nvSpPr>
            <p:cNvPr id="5" name="Rounded Rectangle 4"/>
            <p:cNvSpPr/>
            <p:nvPr/>
          </p:nvSpPr>
          <p:spPr>
            <a:xfrm>
              <a:off x="0" y="-163234"/>
              <a:ext cx="8229600" cy="1023750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0" y="-87048"/>
              <a:ext cx="8131175" cy="925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Maiandra GD" pitchFamily="34" charset="0"/>
                  <a:cs typeface="Times New Roman" pitchFamily="18" charset="0"/>
                </a:rPr>
                <a:t>Weaknesses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373563"/>
          </a:xfrm>
        </p:spPr>
        <p:txBody>
          <a:bodyPr/>
          <a:lstStyle/>
          <a:p>
            <a:pPr marL="0" lvl="1" indent="0">
              <a:buNone/>
            </a:pPr>
            <a:r>
              <a:rPr lang="en-US" sz="3000" b="1" dirty="0" smtClean="0">
                <a:latin typeface="Maiandra GD" pitchFamily="34" charset="0"/>
                <a:cs typeface="Times New Roman" pitchFamily="18" charset="0"/>
              </a:rPr>
              <a:t>According to the Articles of Confederation, the national government had almost no power. It could NOT: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collect taxes. They had to ask the states for money to pay for the army and war debts; and each state had their own currency - confusing.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And…each state had one vote in Congress. State population did not matter, although larger, more populated states believed that they should have more votes.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52400"/>
            <a:ext cx="8229600" cy="1023938"/>
            <a:chOff x="0" y="-315606"/>
            <a:chExt cx="8229600" cy="1023750"/>
          </a:xfrm>
        </p:grpSpPr>
        <p:sp>
          <p:nvSpPr>
            <p:cNvPr id="5" name="Rounded Rectangle 4"/>
            <p:cNvSpPr/>
            <p:nvPr/>
          </p:nvSpPr>
          <p:spPr>
            <a:xfrm>
              <a:off x="0" y="-315606"/>
              <a:ext cx="8229600" cy="1023750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6200" y="-315606"/>
              <a:ext cx="8131175" cy="925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Maiandra GD" pitchFamily="34" charset="0"/>
                  <a:cs typeface="Times New Roman" pitchFamily="18" charset="0"/>
                </a:rPr>
                <a:t>Weaknesses (Cont’d)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Maiandra GD" pitchFamily="34" charset="0"/>
                <a:cs typeface="Times New Roman" pitchFamily="18" charset="0"/>
              </a:rPr>
              <a:t>To Rewrite or Not to Rewrite? That is the question…</a:t>
            </a:r>
          </a:p>
        </p:txBody>
      </p:sp>
      <p:pic>
        <p:nvPicPr>
          <p:cNvPr id="11267" name="Picture 5" descr="george_washington_raise_sword_hg_cl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3124200"/>
            <a:ext cx="2505075" cy="3333750"/>
          </a:xfrm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57200" y="1828800"/>
            <a:ext cx="7848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1786, </a:t>
            </a:r>
            <a:r>
              <a:rPr lang="en-US" sz="2600" dirty="0">
                <a:solidFill>
                  <a:srgbClr val="000000"/>
                </a:solidFill>
                <a:latin typeface="Maiandra GD" pitchFamily="34" charset="0"/>
                <a:cs typeface="Times New Roman" pitchFamily="18" charset="0"/>
              </a:rPr>
              <a:t>chaos ensued. The economy was in trouble, states were quarreling over boundary lines &amp;  rebellions in Massachusetts (Shay’s Rebellion) demonstrated the government’s inability to maintain law &amp; order. </a:t>
            </a:r>
          </a:p>
          <a:p>
            <a:pPr marL="169863" indent="-1698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Maiandra GD" pitchFamily="34" charset="0"/>
                <a:cs typeface="Times New Roman" pitchFamily="18" charset="0"/>
              </a:rPr>
              <a:t>In 1787, Alexander Hamilton organized a meeting of the Continental Congress in Philadelphia. It was time to make some changes to the Articles. It was at this meeting that the delegates threw out the Articles &amp; developed the Constitution.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</a:t>
            </a:r>
          </a:p>
          <a:p>
            <a:pPr lvl="1"/>
            <a:r>
              <a:rPr lang="en-US" sz="4000" dirty="0" smtClean="0"/>
              <a:t>No power to tax citizens</a:t>
            </a:r>
          </a:p>
          <a:p>
            <a:pPr lvl="1"/>
            <a:r>
              <a:rPr lang="en-US" sz="4000" dirty="0" smtClean="0"/>
              <a:t>Had to ask states for money</a:t>
            </a:r>
          </a:p>
          <a:p>
            <a:pPr lvl="1"/>
            <a:r>
              <a:rPr lang="en-US" sz="4000" dirty="0" smtClean="0"/>
              <a:t>States could say no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smtClean="0"/>
              <a:t>C/D</a:t>
            </a:r>
            <a:endParaRPr lang="en-US" sz="4400" dirty="0" smtClean="0"/>
          </a:p>
          <a:p>
            <a:pPr lvl="1"/>
            <a:r>
              <a:rPr lang="en-US" sz="4000" dirty="0" smtClean="0"/>
              <a:t>70% approval difficult but not impossible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Amending Constitutions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</a:t>
            </a:r>
          </a:p>
          <a:p>
            <a:pPr lvl="1"/>
            <a:r>
              <a:rPr lang="en-US" sz="4000" dirty="0" smtClean="0"/>
              <a:t>100% approval necessary</a:t>
            </a:r>
          </a:p>
          <a:p>
            <a:pPr lvl="1"/>
            <a:r>
              <a:rPr lang="en-US" sz="4000" dirty="0" smtClean="0"/>
              <a:t>Near impossible to achieve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</a:t>
            </a:r>
          </a:p>
          <a:p>
            <a:pPr lvl="1"/>
            <a:r>
              <a:rPr lang="en-US" sz="4000" dirty="0" smtClean="0"/>
              <a:t>Little power over citizens</a:t>
            </a:r>
          </a:p>
          <a:p>
            <a:pPr lvl="1"/>
            <a:r>
              <a:rPr lang="en-US" sz="4000" dirty="0" smtClean="0"/>
              <a:t>Shay’s Rebellion</a:t>
            </a:r>
          </a:p>
          <a:p>
            <a:pPr lvl="1"/>
            <a:r>
              <a:rPr lang="en-US" sz="4000" dirty="0" smtClean="0"/>
              <a:t>Can’t regulate trade</a:t>
            </a:r>
          </a:p>
          <a:p>
            <a:pPr lvl="1"/>
            <a:r>
              <a:rPr lang="en-US" sz="4000" dirty="0" smtClean="0"/>
              <a:t>States print own money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</a:t>
            </a:r>
            <a:endParaRPr lang="en-US" sz="4400" dirty="0" smtClean="0"/>
          </a:p>
          <a:p>
            <a:pPr lvl="1"/>
            <a:r>
              <a:rPr lang="en-US" sz="4000" dirty="0" smtClean="0"/>
              <a:t>Bullied by Britain and Spain</a:t>
            </a:r>
          </a:p>
          <a:p>
            <a:pPr lvl="1"/>
            <a:r>
              <a:rPr lang="en-US" sz="4000" dirty="0" smtClean="0"/>
              <a:t>Slow to pay back foreign loans from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</a:t>
            </a:r>
          </a:p>
          <a:p>
            <a:pPr lvl="1"/>
            <a:r>
              <a:rPr lang="en-US" sz="4000" dirty="0" smtClean="0"/>
              <a:t>No courts to address state border issues</a:t>
            </a:r>
          </a:p>
          <a:p>
            <a:pPr lvl="1"/>
            <a:r>
              <a:rPr lang="en-US" sz="4000" dirty="0" smtClean="0"/>
              <a:t>No leader to enforce laws created</a:t>
            </a:r>
          </a:p>
          <a:p>
            <a:pPr lvl="1"/>
            <a:r>
              <a:rPr lang="en-US" sz="4000" dirty="0" smtClean="0"/>
              <a:t>Weak national government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Northwest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</a:t>
            </a:r>
          </a:p>
          <a:p>
            <a:pPr lvl="1"/>
            <a:r>
              <a:rPr lang="en-US" sz="4000" dirty="0" smtClean="0"/>
              <a:t>Divided territory and set up governments</a:t>
            </a:r>
          </a:p>
          <a:p>
            <a:pPr lvl="1"/>
            <a:r>
              <a:rPr lang="en-US" sz="4000" dirty="0" smtClean="0"/>
              <a:t>Resolved interstate issues</a:t>
            </a:r>
          </a:p>
          <a:p>
            <a:pPr lvl="1"/>
            <a:r>
              <a:rPr lang="en-US" sz="4000" dirty="0" smtClean="0"/>
              <a:t>Created a pathway to statehood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Maiandra GD" pitchFamily="34" charset="0"/>
                <a:cs typeface="Times New Roman" pitchFamily="18" charset="0"/>
              </a:rPr>
              <a:t>According to the Articles, the national government can/did: 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Create a plan of government – The Articles of Confederation.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Negotiate treaties especially the Treaty of Paris of 1783; successfully ending the American Revolution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Declare war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457200"/>
            <a:ext cx="8229600" cy="947738"/>
            <a:chOff x="0" y="65324"/>
            <a:chExt cx="8229600" cy="1023750"/>
          </a:xfrm>
        </p:grpSpPr>
        <p:sp>
          <p:nvSpPr>
            <p:cNvPr id="5" name="Rounded Rectangle 4"/>
            <p:cNvSpPr/>
            <p:nvPr/>
          </p:nvSpPr>
          <p:spPr>
            <a:xfrm>
              <a:off x="0" y="65324"/>
              <a:ext cx="8229600" cy="1023750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6200" y="65324"/>
              <a:ext cx="8131175" cy="905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Maiandra GD" pitchFamily="34" charset="0"/>
                  <a:cs typeface="Times New Roman" pitchFamily="18" charset="0"/>
                </a:rPr>
                <a:t>Successes</a:t>
              </a:r>
              <a:r>
                <a:rPr lang="en-US" sz="3600" b="1" dirty="0">
                  <a:solidFill>
                    <a:srgbClr val="000000"/>
                  </a:solidFill>
                  <a:latin typeface="Maiandra GD" pitchFamily="34" charset="0"/>
                  <a:cs typeface="Times New Roman" pitchFamily="18" charset="0"/>
                </a:rPr>
                <a:t>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422</Words>
  <Application>Microsoft Office PowerPoint</Application>
  <PresentationFormat>On-screen Show (4:3)</PresentationFormat>
  <Paragraphs>61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Maiandra GD</vt:lpstr>
      <vt:lpstr>Times New Roman</vt:lpstr>
      <vt:lpstr>Wingdings</vt:lpstr>
      <vt:lpstr>Office Theme</vt:lpstr>
      <vt:lpstr>1_Office Theme</vt:lpstr>
      <vt:lpstr>Articles of Confederation</vt:lpstr>
      <vt:lpstr>Raising Taxes</vt:lpstr>
      <vt:lpstr>Passing Laws</vt:lpstr>
      <vt:lpstr>Amending Constitutions</vt:lpstr>
      <vt:lpstr>National Affairs</vt:lpstr>
      <vt:lpstr>Foreign Affairs</vt:lpstr>
      <vt:lpstr>Organized Government</vt:lpstr>
      <vt:lpstr>Northwest Territory</vt:lpstr>
      <vt:lpstr>PowerPoint Presentation</vt:lpstr>
      <vt:lpstr>PowerPoint Presentation</vt:lpstr>
      <vt:lpstr>PowerPoint Presentation</vt:lpstr>
      <vt:lpstr>PowerPoint Presentation</vt:lpstr>
      <vt:lpstr>To Rewrite or Not to Rewrite? That is the question…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 of Confederation</dc:title>
  <dc:creator>kmackey</dc:creator>
  <cp:lastModifiedBy>mdyer2</cp:lastModifiedBy>
  <cp:revision>7</cp:revision>
  <dcterms:created xsi:type="dcterms:W3CDTF">2014-10-30T13:26:52Z</dcterms:created>
  <dcterms:modified xsi:type="dcterms:W3CDTF">2015-10-28T19:32:55Z</dcterms:modified>
</cp:coreProperties>
</file>