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253059-9E48-464C-88F8-11A652AAE4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A09377A-9E3F-497F-B3F8-6F2E714D6B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324600" y="1600200"/>
            <a:ext cx="2441448" cy="37338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Maiandra GD" pitchFamily="34" charset="0"/>
              </a:rPr>
              <a:t>The Colonial Regions</a:t>
            </a:r>
            <a:endParaRPr lang="en-US" sz="48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8800" dirty="0">
              <a:solidFill>
                <a:schemeClr val="bg1"/>
              </a:solidFill>
              <a:latin typeface="Blackadder ITC" pitchFamily="82" charset="0"/>
            </a:endParaRPr>
          </a:p>
        </p:txBody>
      </p:sp>
      <p:pic>
        <p:nvPicPr>
          <p:cNvPr id="4" name="Picture 3" descr="13 colon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4368499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Climate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Hot and humid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Longer growing season</a:t>
            </a: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Terrain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Tidewater Region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Vast Coastal Plain areas</a:t>
            </a: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Economy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Farming, large plantations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Forest products (naval stores)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Southern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6" name="Picture 5" descr="tobacco fie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295400"/>
            <a:ext cx="2971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New England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9" name="Content Placeholder 8" descr="NewEnglandColonie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3182470" cy="3895343"/>
          </a:xfrm>
        </p:spPr>
      </p:pic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The New England Colonies were: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 Massachusetts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 Rhode Island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 Connecticut </a:t>
            </a:r>
            <a:endParaRPr lang="en-US" sz="3200" dirty="0">
              <a:solidFill>
                <a:schemeClr val="bg1"/>
              </a:solidFill>
              <a:latin typeface="Maiandra G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New Hampshire</a:t>
            </a:r>
            <a:endParaRPr lang="en-US" sz="32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Settlers came primarily from England – many Puritans with very strict religious laws and strong work ethic.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Small towns grew up around larger port cities that were ideal for shipping goods and products in and out of the colonies.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New England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Climate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Cold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Short growing season</a:t>
            </a: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Terrain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Rocky, hilly land, suitable only for small farms and family crops</a:t>
            </a: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Economy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Because farming was not ideal, settlers relied on fishing, whaling, and shipbuilding to provide for their families.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New England </a:t>
            </a:r>
            <a:br>
              <a:rPr lang="en-US" dirty="0" smtClean="0">
                <a:solidFill>
                  <a:schemeClr val="bg1"/>
                </a:solidFill>
                <a:latin typeface="Maiandra GD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7" name="Picture 6" descr="New England coast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33400"/>
            <a:ext cx="3775677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Middle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The Middle Colonies were: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New York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New Jersey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Delaware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Maiandra GD" pitchFamily="34" charset="0"/>
              </a:rPr>
              <a:t>Pennsylvania</a:t>
            </a:r>
          </a:p>
        </p:txBody>
      </p:sp>
      <p:pic>
        <p:nvPicPr>
          <p:cNvPr id="6" name="Content Placeholder 5" descr="Middle Colonie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905000"/>
            <a:ext cx="4038600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Settlers of the Middle colonies were primarily English, but there was also a strong presence of Dutch, German, and Scots-Irish.</a:t>
            </a:r>
          </a:p>
          <a:p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The colony was a combination of rural farm areas, small towns, and cities.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Middle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eat fiel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143000"/>
            <a:ext cx="3333750" cy="250031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Climate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Temperate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Long growing seasons</a:t>
            </a: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Terrain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Rich soil and huge wheat fields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gave the middle colonies the nickname </a:t>
            </a:r>
          </a:p>
          <a:p>
            <a:pPr lvl="1">
              <a:buNone/>
            </a:pPr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“America’s breadbasket”</a:t>
            </a:r>
          </a:p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Economy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Farming, manufacturing, mining, and textiles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Middle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Southern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5" name="Content Placeholder 4" descr="Southern_Coloni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657600" cy="489203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The Southern Colonies were: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Maryland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Virginia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North Carolina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South Carolina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Maiandra GD" pitchFamily="34" charset="0"/>
              </a:rPr>
              <a:t>Georgia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4600" dirty="0" smtClean="0">
                <a:solidFill>
                  <a:schemeClr val="bg1"/>
                </a:solidFill>
                <a:latin typeface="Maiandra GD" pitchFamily="34" charset="0"/>
              </a:rPr>
              <a:t>The Southern colonies were inhabited mostly by English, African, and Scots-Irish.</a:t>
            </a:r>
          </a:p>
          <a:p>
            <a:endParaRPr lang="en-US" sz="2900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>
              <a:buNone/>
            </a:pPr>
            <a:endParaRPr lang="en-US" sz="2900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>
              <a:buNone/>
            </a:pPr>
            <a:endParaRPr lang="en-US" sz="2900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sz="4600" dirty="0" smtClean="0">
                <a:solidFill>
                  <a:schemeClr val="bg1"/>
                </a:solidFill>
                <a:latin typeface="Maiandra GD" pitchFamily="34" charset="0"/>
              </a:rPr>
              <a:t>Few towns.  Large plantations were common.  Settlers grew tobacco, rice, cotton, sugar, and indigo.</a:t>
            </a:r>
          </a:p>
          <a:p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sz="4600" dirty="0" smtClean="0">
                <a:solidFill>
                  <a:schemeClr val="bg1"/>
                </a:solidFill>
                <a:latin typeface="Maiandra GD" pitchFamily="34" charset="0"/>
              </a:rPr>
              <a:t>Plantation owners purchased slaves to harvest crops.  As the plantation system grew, slavery spread throughout the region.</a:t>
            </a:r>
            <a:endParaRPr lang="en-US" sz="46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aiandra GD" pitchFamily="34" charset="0"/>
              </a:rPr>
              <a:t>Southern Colonies</a:t>
            </a:r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478</TotalTime>
  <Words>294</Words>
  <Application>Microsoft Office PowerPoint</Application>
  <PresentationFormat>On-screen Show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Blackadder ITC</vt:lpstr>
      <vt:lpstr>Constantia</vt:lpstr>
      <vt:lpstr>Maiandra GD</vt:lpstr>
      <vt:lpstr>Wingdings 2</vt:lpstr>
      <vt:lpstr>Paper</vt:lpstr>
      <vt:lpstr>PowerPoint Presentation</vt:lpstr>
      <vt:lpstr>New England Colonies</vt:lpstr>
      <vt:lpstr>New England Colonies</vt:lpstr>
      <vt:lpstr>New England  Colonies</vt:lpstr>
      <vt:lpstr>Middle Colonies</vt:lpstr>
      <vt:lpstr>Middle Colonies</vt:lpstr>
      <vt:lpstr>Middle Colonies</vt:lpstr>
      <vt:lpstr>Southern Colonies</vt:lpstr>
      <vt:lpstr>Southern Colonies</vt:lpstr>
      <vt:lpstr>Southern Colonies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13 Colonies</dc:title>
  <dc:creator>mdyer2</dc:creator>
  <cp:lastModifiedBy>mdyer2</cp:lastModifiedBy>
  <cp:revision>28</cp:revision>
  <dcterms:created xsi:type="dcterms:W3CDTF">2011-09-30T13:34:22Z</dcterms:created>
  <dcterms:modified xsi:type="dcterms:W3CDTF">2015-09-08T17:38:42Z</dcterms:modified>
</cp:coreProperties>
</file>