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7444C-85F8-496A-923F-97316F4F1FB4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01E6A-7AA5-486B-AAD1-64BAB204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8FD0-2289-46EE-99C9-1371B3429276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5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2E268-93F7-46FB-B681-37752BA68B21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8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8B5FC-A746-4F3F-B76F-A7341E50F8E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Albert Lorenz</a:t>
            </a:r>
          </a:p>
        </p:txBody>
      </p:sp>
    </p:spTree>
    <p:extLst>
      <p:ext uri="{BB962C8B-B14F-4D97-AF65-F5344CB8AC3E}">
        <p14:creationId xmlns:p14="http://schemas.microsoft.com/office/powerpoint/2010/main" val="342952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6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7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9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8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1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2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7AF7-2961-4151-A257-54087BE1A89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BC7F-5342-43F9-AEA5-68F3DA3AA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8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http://mrhansonsclass.pbworks.com/f/1259884120/map%20of%20coloni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248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81800" y="2819400"/>
            <a:ext cx="2362200" cy="15696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Where is </a:t>
            </a:r>
          </a:p>
          <a:p>
            <a:pPr algn="ctr"/>
            <a:r>
              <a:rPr lang="en-US" sz="3200" dirty="0" smtClean="0">
                <a:latin typeface="Arial Black" pitchFamily="34" charset="0"/>
              </a:rPr>
              <a:t>Roanoke Island?</a:t>
            </a:r>
            <a:endParaRPr lang="en-US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74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You are about to read the story of 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</a:rPr>
              <a:t>The Lost Colony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  As you read our story, think about what lessons you can learn from our </a:t>
            </a:r>
            <a:r>
              <a:rPr lang="en-US" sz="2800" kern="0" dirty="0" smtClean="0">
                <a:solidFill>
                  <a:srgbClr val="FF0000"/>
                </a:solidFill>
                <a:latin typeface="Arial"/>
              </a:rPr>
              <a:t>successes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and our </a:t>
            </a:r>
            <a:r>
              <a:rPr lang="en-US" sz="2800" kern="0" dirty="0" smtClean="0">
                <a:solidFill>
                  <a:srgbClr val="FF0000"/>
                </a:solidFill>
                <a:latin typeface="Arial"/>
              </a:rPr>
              <a:t>failures.</a:t>
            </a:r>
            <a:endParaRPr lang="en-US" sz="2800" kern="0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256002" name="Picture 2" descr="http://www.obxguides.com/images/ai_profiles/photo_gallery/Sir-Walter-with-Sw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379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Story Time!!</a:t>
            </a:r>
            <a:r>
              <a:rPr lang="en-US" sz="4000" b="1" dirty="0">
                <a:solidFill>
                  <a:schemeClr val="accent2"/>
                </a:solidFill>
              </a:rPr>
              <a:t/>
            </a:r>
            <a:br>
              <a:rPr lang="en-US" sz="4000" b="1" dirty="0">
                <a:solidFill>
                  <a:schemeClr val="accent2"/>
                </a:solidFill>
              </a:rPr>
            </a:br>
            <a:r>
              <a:rPr lang="en-US" sz="3200" u="sng" dirty="0" smtClean="0">
                <a:solidFill>
                  <a:schemeClr val="tx1"/>
                </a:solidFill>
              </a:rPr>
              <a:t>Read the article and complete the Reading Guide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pic>
        <p:nvPicPr>
          <p:cNvPr id="111618" name="Picture 2" descr="http://historicmysteries.com/wp-content/uploads/2010/01/Croato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5424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ost Colo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8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11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6482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latin typeface="Tahoma" pitchFamily="34" charset="0"/>
                <a:cs typeface="Tahoma" pitchFamily="34" charset="0"/>
              </a:rPr>
              <a:t>1) </a:t>
            </a:r>
            <a:r>
              <a:rPr lang="en-US" sz="4500" b="1" dirty="0" smtClean="0">
                <a:latin typeface="Tahoma" pitchFamily="34" charset="0"/>
                <a:cs typeface="Tahoma" pitchFamily="34" charset="0"/>
              </a:rPr>
              <a:t>Pretend you are a detective – there are many theories as to what happened to the settlers at The Lost Colony on Roanoke Island. What do you think happened?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u="sng" dirty="0" smtClean="0">
                <a:solidFill>
                  <a:srgbClr val="FF0000"/>
                </a:solidFill>
              </a:rPr>
              <a:t>Group 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2638884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3434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7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Now that you have heard the Roanoke Island story, what successes and failures did they experience that will help you if you were </a:t>
            </a:r>
            <a:br>
              <a:rPr lang="en-US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start your own colony? </a:t>
            </a:r>
          </a:p>
          <a:p>
            <a:pPr marL="0" indent="0"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7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u="sng" dirty="0" smtClean="0">
                <a:solidFill>
                  <a:srgbClr val="FF0000"/>
                </a:solidFill>
              </a:rPr>
              <a:t>Group 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50578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buFontTx/>
              <a:buAutoNum type="arabicPeriod"/>
            </a:pPr>
            <a:r>
              <a:rPr lang="en-US" sz="35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Columbian Exchange</a:t>
            </a:r>
            <a:r>
              <a:rPr lang="en-US" sz="3500" b="1" dirty="0" smtClean="0">
                <a:latin typeface="Arial" charset="0"/>
                <a:cs typeface="Arial" charset="0"/>
              </a:rPr>
              <a:t> - Exchange of </a:t>
            </a:r>
            <a:r>
              <a:rPr lang="en-US" sz="35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goods</a:t>
            </a:r>
            <a:r>
              <a:rPr lang="en-US" sz="3500" b="1" dirty="0" smtClean="0">
                <a:latin typeface="Arial" charset="0"/>
                <a:cs typeface="Arial" charset="0"/>
              </a:rPr>
              <a:t> and </a:t>
            </a:r>
            <a:r>
              <a:rPr lang="en-US" sz="35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ideas</a:t>
            </a:r>
          </a:p>
        </p:txBody>
      </p:sp>
      <p:pic>
        <p:nvPicPr>
          <p:cNvPr id="117763" name="Picture 2" descr="http://japanfocus.org/data/The_Columbian_Exchan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6781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57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</Words>
  <Application>Microsoft Office PowerPoint</Application>
  <PresentationFormat>On-screen Show (4:3)</PresentationFormat>
  <Paragraphs>13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Tahoma</vt:lpstr>
      <vt:lpstr>Wingdings 3</vt:lpstr>
      <vt:lpstr>Office Theme</vt:lpstr>
      <vt:lpstr>PowerPoint Presentation</vt:lpstr>
      <vt:lpstr>PowerPoint Presentation</vt:lpstr>
      <vt:lpstr>Story Time!! Read the article and complete the Reading Guide</vt:lpstr>
      <vt:lpstr>PowerPoint Presentation</vt:lpstr>
      <vt:lpstr>Group Discussion Questions</vt:lpstr>
      <vt:lpstr>Group Discussion Questions</vt:lpstr>
      <vt:lpstr>Columbian Exchange - Exchange of goods and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Columbian Exchange - Exchange of goods and ideas</dc:title>
  <dc:creator>James R. Williams</dc:creator>
  <cp:lastModifiedBy>swilliams7</cp:lastModifiedBy>
  <cp:revision>4</cp:revision>
  <dcterms:created xsi:type="dcterms:W3CDTF">2014-09-07T16:30:50Z</dcterms:created>
  <dcterms:modified xsi:type="dcterms:W3CDTF">2015-08-03T15:10:21Z</dcterms:modified>
</cp:coreProperties>
</file>