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63A4-06E8-4780-8DD3-C0163004FEA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54A-D6D6-4E49-8519-21181F9988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63A4-06E8-4780-8DD3-C0163004FEA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54A-D6D6-4E49-8519-21181F998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63A4-06E8-4780-8DD3-C0163004FEA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54A-D6D6-4E49-8519-21181F998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63A4-06E8-4780-8DD3-C0163004FEA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54A-D6D6-4E49-8519-21181F998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63A4-06E8-4780-8DD3-C0163004FEA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36054A-D6D6-4E49-8519-21181F998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63A4-06E8-4780-8DD3-C0163004FEA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54A-D6D6-4E49-8519-21181F998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63A4-06E8-4780-8DD3-C0163004FEA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54A-D6D6-4E49-8519-21181F998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63A4-06E8-4780-8DD3-C0163004FEA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54A-D6D6-4E49-8519-21181F998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63A4-06E8-4780-8DD3-C0163004FEA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54A-D6D6-4E49-8519-21181F998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63A4-06E8-4780-8DD3-C0163004FEA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54A-D6D6-4E49-8519-21181F998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63A4-06E8-4780-8DD3-C0163004FEA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54A-D6D6-4E49-8519-21181F998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BC63A4-06E8-4780-8DD3-C0163004FEA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36054A-D6D6-4E49-8519-21181F998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Washington, DC </a:t>
            </a:r>
            <a:br>
              <a:rPr lang="en-US" dirty="0" smtClean="0"/>
            </a:br>
            <a:r>
              <a:rPr lang="en-US" dirty="0" smtClean="0"/>
              <a:t>Memorials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Pentagon 9/11 Memorial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whs.mil/memorial/images/PentagonMemori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6106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Monument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upload.wikimedia.org/wikipedia/commons/1/16/Washington_Monument_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057400"/>
            <a:ext cx="8505761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Memorial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thegospelcoalition.org/blogs/tgc/files/2010/09/Lincoln-Memo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43063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 Memorial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visitingdc.com/images/roosevelt-memorial-washington-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429500" cy="4838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 Memorial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catholiclane.com/wp-content/uploads/Thomas-Jefferson-Memori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705600" cy="530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MLK, </a:t>
            </a:r>
            <a:r>
              <a:rPr lang="en-US" dirty="0" err="1" smtClean="0"/>
              <a:t>Jr</a:t>
            </a:r>
            <a:r>
              <a:rPr lang="en-US" dirty="0" smtClean="0"/>
              <a:t> Memorial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alternatetakesblog.files.wordpress.com/2011/10/mlk-memo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 Memorial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armedforcesreunions.com/images/intelli/Korean%20War%20Memo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535205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 Memorial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ilitary-quotes.com/media/data/588/VietnamWall_oct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698728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 Memorial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cepilots.com/ww2/wwiimemorial_pla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623533" cy="391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</TotalTime>
  <Words>28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Book Antiqua</vt:lpstr>
      <vt:lpstr>Lucida Sans</vt:lpstr>
      <vt:lpstr>Wingdings</vt:lpstr>
      <vt:lpstr>Wingdings 2</vt:lpstr>
      <vt:lpstr>Wingdings 3</vt:lpstr>
      <vt:lpstr>Apex</vt:lpstr>
      <vt:lpstr>Washington, DC  Memorials</vt:lpstr>
      <vt:lpstr>Washington Monument</vt:lpstr>
      <vt:lpstr>Lincoln Memorial</vt:lpstr>
      <vt:lpstr>Roosevelt Memorial</vt:lpstr>
      <vt:lpstr>Jefferson Memorial</vt:lpstr>
      <vt:lpstr>MLK, Jr Memorial</vt:lpstr>
      <vt:lpstr>Korean War Memorial</vt:lpstr>
      <vt:lpstr>Vietnam War Memorial</vt:lpstr>
      <vt:lpstr>World War II Memorial</vt:lpstr>
      <vt:lpstr>Pentagon 9/11 Memorial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Washington, DC  Memorials</dc:title>
  <dc:creator>rstorzbach</dc:creator>
  <cp:lastModifiedBy>mdyer2</cp:lastModifiedBy>
  <cp:revision>2</cp:revision>
  <dcterms:created xsi:type="dcterms:W3CDTF">2013-05-06T18:27:05Z</dcterms:created>
  <dcterms:modified xsi:type="dcterms:W3CDTF">2016-03-18T02:10:22Z</dcterms:modified>
</cp:coreProperties>
</file>