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Maiandra GD" panose="020E0502030308020204" pitchFamily="34" charset="0"/>
              </a:rPr>
              <a:t>England’s First Successful Colonies </a:t>
            </a:r>
            <a:endParaRPr lang="en-US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5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281" y="488373"/>
            <a:ext cx="9692640" cy="776922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aiandra GD" panose="020E0502030308020204" pitchFamily="34" charset="0"/>
              </a:rPr>
              <a:t>Jamestown</a:t>
            </a:r>
            <a:endParaRPr lang="en-US" sz="4800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281" y="1502713"/>
            <a:ext cx="8595360" cy="4351337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latin typeface="Maiandra GD" panose="020E0502030308020204" pitchFamily="34" charset="0"/>
              </a:rPr>
              <a:t>Date/Location</a:t>
            </a:r>
            <a:r>
              <a:rPr lang="en-US" sz="3200" dirty="0" smtClean="0">
                <a:latin typeface="Maiandra GD" panose="020E0502030308020204" pitchFamily="34" charset="0"/>
              </a:rPr>
              <a:t>: 1607 at the James River in Virginia </a:t>
            </a:r>
          </a:p>
          <a:p>
            <a:r>
              <a:rPr lang="en-US" sz="3200" u="sng" dirty="0" smtClean="0">
                <a:latin typeface="Maiandra GD" panose="020E0502030308020204" pitchFamily="34" charset="0"/>
              </a:rPr>
              <a:t>Established/Founded By</a:t>
            </a:r>
            <a:r>
              <a:rPr lang="en-US" sz="3200" dirty="0" smtClean="0">
                <a:latin typeface="Maiandra GD" panose="020E0502030308020204" pitchFamily="34" charset="0"/>
              </a:rPr>
              <a:t>: Virginia Company of London (a Joint-Stock Company) </a:t>
            </a:r>
          </a:p>
          <a:p>
            <a:r>
              <a:rPr lang="en-US" sz="3200" u="sng" dirty="0" smtClean="0">
                <a:latin typeface="Maiandra GD" panose="020E0502030308020204" pitchFamily="34" charset="0"/>
              </a:rPr>
              <a:t>Reasons for Settlement</a:t>
            </a:r>
            <a:r>
              <a:rPr lang="en-US" sz="3200" dirty="0" smtClean="0">
                <a:latin typeface="Maiandra GD" panose="020E0502030308020204" pitchFamily="34" charset="0"/>
              </a:rPr>
              <a:t>: Money &amp; Opportunity </a:t>
            </a:r>
            <a:endParaRPr lang="en-US" sz="3200" dirty="0">
              <a:latin typeface="Maiandra GD" panose="020E0502030308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343" y="3678381"/>
            <a:ext cx="4106596" cy="273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7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332509"/>
            <a:ext cx="9692640" cy="870440"/>
          </a:xfrm>
        </p:spPr>
        <p:txBody>
          <a:bodyPr/>
          <a:lstStyle/>
          <a:p>
            <a:r>
              <a:rPr lang="en-US" sz="4800" dirty="0" smtClean="0">
                <a:latin typeface="Maiandra GD" panose="020E0502030308020204" pitchFamily="34" charset="0"/>
              </a:rPr>
              <a:t>Jamestown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232" y="1340428"/>
            <a:ext cx="8595360" cy="4748645"/>
          </a:xfrm>
        </p:spPr>
        <p:txBody>
          <a:bodyPr>
            <a:noAutofit/>
          </a:bodyPr>
          <a:lstStyle/>
          <a:p>
            <a:r>
              <a:rPr lang="en-US" sz="2200" u="sng" dirty="0" smtClean="0">
                <a:latin typeface="Maiandra GD" panose="020E0502030308020204" pitchFamily="34" charset="0"/>
              </a:rPr>
              <a:t>Leaders/Key People</a:t>
            </a:r>
            <a:r>
              <a:rPr lang="en-US" sz="2200" dirty="0" smtClean="0">
                <a:latin typeface="Maiandra GD" panose="020E0502030308020204" pitchFamily="34" charset="0"/>
              </a:rPr>
              <a:t>:</a:t>
            </a:r>
          </a:p>
          <a:p>
            <a:pPr lvl="1"/>
            <a:r>
              <a:rPr lang="en-US" sz="2200" dirty="0" smtClean="0">
                <a:latin typeface="Maiandra GD" panose="020E0502030308020204" pitchFamily="34" charset="0"/>
              </a:rPr>
              <a:t>John Smith</a:t>
            </a:r>
          </a:p>
          <a:p>
            <a:pPr lvl="1"/>
            <a:r>
              <a:rPr lang="en-US" sz="2200" dirty="0" smtClean="0">
                <a:latin typeface="Maiandra GD" panose="020E0502030308020204" pitchFamily="34" charset="0"/>
              </a:rPr>
              <a:t>Pocahontas</a:t>
            </a:r>
          </a:p>
          <a:p>
            <a:pPr lvl="1"/>
            <a:r>
              <a:rPr lang="en-US" sz="2200" dirty="0" smtClean="0">
                <a:latin typeface="Maiandra GD" panose="020E0502030308020204" pitchFamily="34" charset="0"/>
              </a:rPr>
              <a:t>Powhatan</a:t>
            </a:r>
          </a:p>
          <a:p>
            <a:r>
              <a:rPr lang="en-US" sz="2200" u="sng" dirty="0" smtClean="0">
                <a:latin typeface="Maiandra GD" panose="020E0502030308020204" pitchFamily="34" charset="0"/>
              </a:rPr>
              <a:t>Obstacles to Settlement</a:t>
            </a:r>
            <a:r>
              <a:rPr lang="en-US" sz="2200" dirty="0" smtClean="0">
                <a:latin typeface="Maiandra GD" panose="020E0502030308020204" pitchFamily="34" charset="0"/>
              </a:rPr>
              <a:t>:</a:t>
            </a:r>
          </a:p>
          <a:p>
            <a:pPr lvl="1"/>
            <a:r>
              <a:rPr lang="en-US" sz="2200" dirty="0" smtClean="0">
                <a:latin typeface="Maiandra GD" panose="020E0502030308020204" pitchFamily="34" charset="0"/>
              </a:rPr>
              <a:t>Starvation</a:t>
            </a:r>
          </a:p>
          <a:p>
            <a:pPr lvl="1"/>
            <a:r>
              <a:rPr lang="en-US" sz="2200" dirty="0" smtClean="0">
                <a:latin typeface="Maiandra GD" panose="020E0502030308020204" pitchFamily="34" charset="0"/>
              </a:rPr>
              <a:t>Leadership</a:t>
            </a:r>
          </a:p>
          <a:p>
            <a:pPr lvl="1"/>
            <a:r>
              <a:rPr lang="en-US" sz="2200" dirty="0" smtClean="0">
                <a:latin typeface="Maiandra GD" panose="020E0502030308020204" pitchFamily="34" charset="0"/>
              </a:rPr>
              <a:t>Disease</a:t>
            </a:r>
          </a:p>
          <a:p>
            <a:pPr lvl="1"/>
            <a:r>
              <a:rPr lang="en-US" sz="2200" dirty="0" smtClean="0">
                <a:latin typeface="Maiandra GD" panose="020E0502030308020204" pitchFamily="34" charset="0"/>
              </a:rPr>
              <a:t>Laziness</a:t>
            </a:r>
          </a:p>
          <a:p>
            <a:pPr lvl="1"/>
            <a:r>
              <a:rPr lang="en-US" sz="2200" dirty="0" smtClean="0">
                <a:latin typeface="Maiandra GD" panose="020E0502030308020204" pitchFamily="34" charset="0"/>
              </a:rPr>
              <a:t>Conflict (with Natives &amp; each other) </a:t>
            </a:r>
          </a:p>
          <a:p>
            <a:r>
              <a:rPr lang="en-US" sz="2200" u="sng" dirty="0" smtClean="0">
                <a:latin typeface="Maiandra GD" panose="020E0502030308020204" pitchFamily="34" charset="0"/>
              </a:rPr>
              <a:t>Type of Government Established</a:t>
            </a:r>
            <a:r>
              <a:rPr lang="en-US" sz="2200" dirty="0" smtClean="0">
                <a:latin typeface="Maiandra GD" panose="020E0502030308020204" pitchFamily="34" charset="0"/>
              </a:rPr>
              <a:t>:</a:t>
            </a:r>
          </a:p>
          <a:p>
            <a:pPr lvl="1"/>
            <a:r>
              <a:rPr lang="en-US" sz="2200" dirty="0" smtClean="0">
                <a:latin typeface="Maiandra GD" panose="020E0502030308020204" pitchFamily="34" charset="0"/>
              </a:rPr>
              <a:t>House of Burgesses – elected officials, first legislature in America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909" y="1340428"/>
            <a:ext cx="2857500" cy="36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4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477982"/>
            <a:ext cx="9692640" cy="756140"/>
          </a:xfrm>
        </p:spPr>
        <p:txBody>
          <a:bodyPr/>
          <a:lstStyle/>
          <a:p>
            <a:r>
              <a:rPr lang="en-US" sz="4800" dirty="0" smtClean="0">
                <a:latin typeface="Maiandra GD" panose="020E0502030308020204" pitchFamily="34" charset="0"/>
              </a:rPr>
              <a:t>Plymouth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232" y="1683327"/>
            <a:ext cx="6716268" cy="4351337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Maiandra GD" panose="020E0502030308020204" pitchFamily="34" charset="0"/>
              </a:rPr>
              <a:t>Date/Location</a:t>
            </a:r>
            <a:r>
              <a:rPr lang="en-US" sz="3600" dirty="0" smtClean="0">
                <a:latin typeface="Maiandra GD" panose="020E0502030308020204" pitchFamily="34" charset="0"/>
              </a:rPr>
              <a:t>: 1620; Cape Cod, Massachusetts</a:t>
            </a:r>
          </a:p>
          <a:p>
            <a:r>
              <a:rPr lang="en-US" sz="3600" u="sng" dirty="0" smtClean="0">
                <a:latin typeface="Maiandra GD" panose="020E0502030308020204" pitchFamily="34" charset="0"/>
              </a:rPr>
              <a:t>Established/Founded By</a:t>
            </a:r>
            <a:r>
              <a:rPr lang="en-US" sz="3600" dirty="0" smtClean="0">
                <a:latin typeface="Maiandra GD" panose="020E0502030308020204" pitchFamily="34" charset="0"/>
              </a:rPr>
              <a:t>: Separatists from England (Pilgrims) </a:t>
            </a:r>
          </a:p>
          <a:p>
            <a:r>
              <a:rPr lang="en-US" sz="3600" u="sng" dirty="0" smtClean="0">
                <a:latin typeface="Maiandra GD" panose="020E0502030308020204" pitchFamily="34" charset="0"/>
              </a:rPr>
              <a:t>Reasons for Settlement</a:t>
            </a:r>
            <a:r>
              <a:rPr lang="en-US" sz="3600" dirty="0" smtClean="0">
                <a:latin typeface="Maiandra GD" panose="020E0502030308020204" pitchFamily="34" charset="0"/>
              </a:rPr>
              <a:t>: Religion  </a:t>
            </a:r>
            <a:endParaRPr lang="en-US" sz="3600" dirty="0">
              <a:latin typeface="Maiandra GD" panose="020E0502030308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220" y="1144370"/>
            <a:ext cx="44291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6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418" y="602672"/>
            <a:ext cx="9692640" cy="880831"/>
          </a:xfrm>
        </p:spPr>
        <p:txBody>
          <a:bodyPr/>
          <a:lstStyle/>
          <a:p>
            <a:r>
              <a:rPr lang="en-US" sz="4800" dirty="0" smtClean="0">
                <a:latin typeface="Maiandra GD" panose="020E0502030308020204" pitchFamily="34" charset="0"/>
              </a:rPr>
              <a:t>Plymouth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418" y="1766455"/>
            <a:ext cx="6926164" cy="4717472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latin typeface="Maiandra GD" panose="020E0502030308020204" pitchFamily="34" charset="0"/>
              </a:rPr>
              <a:t>Leaders/Key People</a:t>
            </a:r>
            <a:r>
              <a:rPr lang="en-US" sz="2800" dirty="0" smtClean="0">
                <a:latin typeface="Maiandra GD" panose="020E0502030308020204" pitchFamily="34" charset="0"/>
              </a:rPr>
              <a:t>:</a:t>
            </a:r>
          </a:p>
          <a:p>
            <a:pPr lvl="1"/>
            <a:r>
              <a:rPr lang="en-US" sz="2400" dirty="0" smtClean="0">
                <a:latin typeface="Maiandra GD" panose="020E0502030308020204" pitchFamily="34" charset="0"/>
              </a:rPr>
              <a:t>William Bradford</a:t>
            </a:r>
          </a:p>
          <a:p>
            <a:pPr lvl="1"/>
            <a:r>
              <a:rPr lang="en-US" sz="2400" dirty="0" smtClean="0">
                <a:latin typeface="Maiandra GD" panose="020E0502030308020204" pitchFamily="34" charset="0"/>
              </a:rPr>
              <a:t>Squanto</a:t>
            </a:r>
          </a:p>
          <a:p>
            <a:r>
              <a:rPr lang="en-US" sz="2800" u="sng" dirty="0" smtClean="0">
                <a:latin typeface="Maiandra GD" panose="020E0502030308020204" pitchFamily="34" charset="0"/>
              </a:rPr>
              <a:t>Obstacles to Settlement</a:t>
            </a:r>
            <a:r>
              <a:rPr lang="en-US" sz="2800" dirty="0" smtClean="0">
                <a:latin typeface="Maiandra GD" panose="020E0502030308020204" pitchFamily="34" charset="0"/>
              </a:rPr>
              <a:t>:</a:t>
            </a:r>
          </a:p>
          <a:p>
            <a:pPr lvl="1"/>
            <a:r>
              <a:rPr lang="en-US" sz="2400" dirty="0" smtClean="0">
                <a:latin typeface="Maiandra GD" panose="020E0502030308020204" pitchFamily="34" charset="0"/>
              </a:rPr>
              <a:t>Starvation </a:t>
            </a:r>
          </a:p>
          <a:p>
            <a:pPr lvl="1"/>
            <a:r>
              <a:rPr lang="en-US" sz="2400" dirty="0" smtClean="0">
                <a:latin typeface="Maiandra GD" panose="020E0502030308020204" pitchFamily="34" charset="0"/>
              </a:rPr>
              <a:t>Disease</a:t>
            </a:r>
          </a:p>
          <a:p>
            <a:pPr lvl="1"/>
            <a:r>
              <a:rPr lang="en-US" sz="2400" dirty="0" smtClean="0">
                <a:latin typeface="Maiandra GD" panose="020E0502030308020204" pitchFamily="34" charset="0"/>
              </a:rPr>
              <a:t>Weather</a:t>
            </a:r>
          </a:p>
          <a:p>
            <a:r>
              <a:rPr lang="en-US" sz="2800" u="sng" dirty="0" smtClean="0">
                <a:latin typeface="Maiandra GD" panose="020E0502030308020204" pitchFamily="34" charset="0"/>
              </a:rPr>
              <a:t>Type of Government Established</a:t>
            </a:r>
            <a:r>
              <a:rPr lang="en-US" sz="2800" dirty="0" smtClean="0">
                <a:latin typeface="Maiandra GD" panose="020E0502030308020204" pitchFamily="34" charset="0"/>
              </a:rPr>
              <a:t>:</a:t>
            </a:r>
          </a:p>
          <a:p>
            <a:pPr lvl="1"/>
            <a:r>
              <a:rPr lang="en-US" sz="2400" dirty="0" smtClean="0">
                <a:latin typeface="Maiandra GD" panose="020E0502030308020204" pitchFamily="34" charset="0"/>
              </a:rPr>
              <a:t>Mayflower Compact – colonists claimed the right to govern themselves</a:t>
            </a:r>
          </a:p>
          <a:p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091" y="1259240"/>
            <a:ext cx="2790392" cy="356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7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368" y="846509"/>
            <a:ext cx="9692640" cy="818486"/>
          </a:xfrm>
        </p:spPr>
        <p:txBody>
          <a:bodyPr/>
          <a:lstStyle/>
          <a:p>
            <a:r>
              <a:rPr lang="en-US" sz="4800" dirty="0" smtClean="0">
                <a:latin typeface="Maiandra GD" panose="020E0502030308020204" pitchFamily="34" charset="0"/>
              </a:rPr>
              <a:t>Massachusetts Bay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368" y="1839191"/>
            <a:ext cx="7131904" cy="4351337"/>
          </a:xfrm>
        </p:spPr>
        <p:txBody>
          <a:bodyPr>
            <a:normAutofit/>
          </a:bodyPr>
          <a:lstStyle/>
          <a:p>
            <a:r>
              <a:rPr lang="en-US" sz="3400" u="sng" dirty="0" smtClean="0">
                <a:latin typeface="Maiandra GD" panose="020E0502030308020204" pitchFamily="34" charset="0"/>
              </a:rPr>
              <a:t>Date/Location</a:t>
            </a:r>
            <a:r>
              <a:rPr lang="en-US" sz="3400" dirty="0" smtClean="0">
                <a:latin typeface="Maiandra GD" panose="020E0502030308020204" pitchFamily="34" charset="0"/>
              </a:rPr>
              <a:t>: 1630 in Boston Massachusetts</a:t>
            </a:r>
          </a:p>
          <a:p>
            <a:r>
              <a:rPr lang="en-US" sz="3400" u="sng" dirty="0" smtClean="0">
                <a:latin typeface="Maiandra GD" panose="020E0502030308020204" pitchFamily="34" charset="0"/>
              </a:rPr>
              <a:t>Established/Founded By</a:t>
            </a:r>
            <a:r>
              <a:rPr lang="en-US" sz="3400" dirty="0" smtClean="0">
                <a:latin typeface="Maiandra GD" panose="020E0502030308020204" pitchFamily="34" charset="0"/>
              </a:rPr>
              <a:t>: Very wealthy Puritans from England (Massachusetts Bay Company)</a:t>
            </a:r>
          </a:p>
          <a:p>
            <a:r>
              <a:rPr lang="en-US" sz="3400" u="sng" dirty="0" smtClean="0">
                <a:latin typeface="Maiandra GD" panose="020E0502030308020204" pitchFamily="34" charset="0"/>
              </a:rPr>
              <a:t>Reasons for Settlement</a:t>
            </a:r>
            <a:r>
              <a:rPr lang="en-US" sz="3400" dirty="0" smtClean="0">
                <a:latin typeface="Maiandra GD" panose="020E0502030308020204" pitchFamily="34" charset="0"/>
              </a:rPr>
              <a:t>: Religion </a:t>
            </a:r>
            <a:endParaRPr lang="en-US" sz="3400" dirty="0">
              <a:latin typeface="Maiandra GD" panose="020E0502030308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978" y="2231624"/>
            <a:ext cx="4505334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57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696190"/>
            <a:ext cx="9692640" cy="880831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Maiandra GD" panose="020E0502030308020204" pitchFamily="34" charset="0"/>
              </a:rPr>
              <a:t>Massachusetts Bay</a:t>
            </a:r>
            <a:endParaRPr lang="en-US" sz="4800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232" y="1745673"/>
            <a:ext cx="6373368" cy="4351337"/>
          </a:xfrm>
        </p:spPr>
        <p:txBody>
          <a:bodyPr>
            <a:normAutofit lnSpcReduction="10000"/>
          </a:bodyPr>
          <a:lstStyle/>
          <a:p>
            <a:r>
              <a:rPr lang="en-US" sz="2800" u="sng" dirty="0" smtClean="0">
                <a:latin typeface="Maiandra GD" panose="020E0502030308020204" pitchFamily="34" charset="0"/>
              </a:rPr>
              <a:t>Leaders/Key People</a:t>
            </a:r>
            <a:r>
              <a:rPr lang="en-US" sz="2800" dirty="0" smtClean="0">
                <a:latin typeface="Maiandra GD" panose="020E0502030308020204" pitchFamily="34" charset="0"/>
              </a:rPr>
              <a:t>: </a:t>
            </a:r>
          </a:p>
          <a:p>
            <a:pPr lvl="1"/>
            <a:r>
              <a:rPr lang="en-US" sz="2400" dirty="0" smtClean="0">
                <a:latin typeface="Maiandra GD" panose="020E0502030308020204" pitchFamily="34" charset="0"/>
              </a:rPr>
              <a:t>John Winthrop</a:t>
            </a:r>
          </a:p>
          <a:p>
            <a:r>
              <a:rPr lang="en-US" sz="2800" u="sng" dirty="0" smtClean="0">
                <a:latin typeface="Maiandra GD" panose="020E0502030308020204" pitchFamily="34" charset="0"/>
              </a:rPr>
              <a:t>Obstacles to Settlement</a:t>
            </a:r>
            <a:r>
              <a:rPr lang="en-US" sz="2800" dirty="0" smtClean="0">
                <a:latin typeface="Maiandra GD" panose="020E0502030308020204" pitchFamily="34" charset="0"/>
              </a:rPr>
              <a:t>:</a:t>
            </a:r>
          </a:p>
          <a:p>
            <a:pPr lvl="1"/>
            <a:r>
              <a:rPr lang="en-US" sz="2400" dirty="0" smtClean="0">
                <a:latin typeface="Maiandra GD" panose="020E0502030308020204" pitchFamily="34" charset="0"/>
              </a:rPr>
              <a:t>Disease</a:t>
            </a:r>
          </a:p>
          <a:p>
            <a:pPr lvl="1"/>
            <a:r>
              <a:rPr lang="en-US" sz="2400" dirty="0" smtClean="0">
                <a:latin typeface="Maiandra GD" panose="020E0502030308020204" pitchFamily="34" charset="0"/>
              </a:rPr>
              <a:t>Lack of clean water</a:t>
            </a:r>
          </a:p>
          <a:p>
            <a:pPr lvl="1"/>
            <a:r>
              <a:rPr lang="en-US" sz="2400" dirty="0" smtClean="0">
                <a:latin typeface="Maiandra GD" panose="020E0502030308020204" pitchFamily="34" charset="0"/>
              </a:rPr>
              <a:t>Puritans were NOT tolerant of other religions</a:t>
            </a:r>
          </a:p>
          <a:p>
            <a:r>
              <a:rPr lang="en-US" sz="2800" u="sng" dirty="0" smtClean="0">
                <a:latin typeface="Maiandra GD" panose="020E0502030308020204" pitchFamily="34" charset="0"/>
              </a:rPr>
              <a:t>Type of Government Established</a:t>
            </a:r>
            <a:r>
              <a:rPr lang="en-US" sz="2800" dirty="0" smtClean="0">
                <a:latin typeface="Maiandra GD" panose="020E0502030308020204" pitchFamily="34" charset="0"/>
              </a:rPr>
              <a:t>:</a:t>
            </a:r>
          </a:p>
          <a:p>
            <a:pPr lvl="1"/>
            <a:r>
              <a:rPr lang="en-US" sz="2400" dirty="0" smtClean="0">
                <a:latin typeface="Maiandra GD" panose="020E0502030308020204" pitchFamily="34" charset="0"/>
              </a:rPr>
              <a:t>General Court = elected assembly from each town </a:t>
            </a:r>
            <a:endParaRPr lang="en-US" sz="2400" dirty="0">
              <a:latin typeface="Maiandra GD" panose="020E0502030308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694" y="2182091"/>
            <a:ext cx="2953105" cy="34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7013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95</TotalTime>
  <Words>187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Schoolbook</vt:lpstr>
      <vt:lpstr>Maiandra GD</vt:lpstr>
      <vt:lpstr>Wingdings 2</vt:lpstr>
      <vt:lpstr>View</vt:lpstr>
      <vt:lpstr>England’s First Successful Colonies </vt:lpstr>
      <vt:lpstr>Jamestown</vt:lpstr>
      <vt:lpstr>Jamestown</vt:lpstr>
      <vt:lpstr>Plymouth</vt:lpstr>
      <vt:lpstr>Plymouth</vt:lpstr>
      <vt:lpstr>Massachusetts Bay</vt:lpstr>
      <vt:lpstr>Massachusetts Bay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England’s First Successful Colonies</dc:title>
  <dc:creator>nferrari2</dc:creator>
  <cp:lastModifiedBy>nferrari2</cp:lastModifiedBy>
  <cp:revision>6</cp:revision>
  <dcterms:created xsi:type="dcterms:W3CDTF">2015-09-14T17:23:45Z</dcterms:created>
  <dcterms:modified xsi:type="dcterms:W3CDTF">2015-09-15T13:38:16Z</dcterms:modified>
</cp:coreProperties>
</file>