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6758A2-8B32-44B2-91AE-EDE3BFC0903D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AE17E1-35BF-4751-B755-214ED96143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 Removal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1838</a:t>
            </a:r>
            <a:r>
              <a:rPr lang="en-US" dirty="0" smtClean="0"/>
              <a:t> U.S. government sent in 7,000 troops, who forced the Cherokees out at </a:t>
            </a:r>
          </a:p>
          <a:p>
            <a:pPr>
              <a:buNone/>
            </a:pPr>
            <a:r>
              <a:rPr lang="en-US" dirty="0" smtClean="0"/>
              <a:t>	bayonet point. 4,000 Cherokee people died of cold, hunger, and disease on their way to the western lands.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1839</a:t>
            </a:r>
            <a:r>
              <a:rPr lang="en-US" dirty="0" smtClean="0"/>
              <a:t> Execution of Major Ridge, John Ridge, and Elias </a:t>
            </a:r>
            <a:r>
              <a:rPr lang="en-US" dirty="0" err="1" smtClean="0"/>
              <a:t>Boudinot</a:t>
            </a:r>
            <a:r>
              <a:rPr lang="en-US" dirty="0" smtClean="0"/>
              <a:t> for their role </a:t>
            </a:r>
          </a:p>
          <a:p>
            <a:pPr>
              <a:buNone/>
            </a:pPr>
            <a:r>
              <a:rPr lang="en-US" dirty="0" smtClean="0"/>
              <a:t>	in the Treaty of New </a:t>
            </a:r>
            <a:r>
              <a:rPr lang="en-US" dirty="0" err="1" smtClean="0"/>
              <a:t>Echota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members.tripod.com/cheifbhawks_little_w/sitebuildercontent/sitebuilderpictures/origina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150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members.tripod.com/cheifbhawks_little_w/sitebuildercontent/sitebuilderpictures/cne179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960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members.tripod.com/cheifbhawks_little_w/sitebuildercontent/sitebuilderpictures/cne183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6722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inkpapermosaic.com/wp-content/uploads/2010/11/Indian-Remova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4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1785</a:t>
            </a:r>
            <a:r>
              <a:rPr lang="en-US" dirty="0" smtClean="0"/>
              <a:t> First treaty between Cherokee and United States, established peaceful </a:t>
            </a:r>
          </a:p>
          <a:p>
            <a:pPr>
              <a:buNone/>
            </a:pPr>
            <a:r>
              <a:rPr lang="en-US" dirty="0" smtClean="0"/>
              <a:t>	relations.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1796</a:t>
            </a:r>
            <a:r>
              <a:rPr lang="en-US" dirty="0" smtClean="0"/>
              <a:t> George Washington initiated “civilization” program among Cherokees.</a:t>
            </a:r>
          </a:p>
          <a:p>
            <a:endParaRPr lang="en-US" dirty="0" smtClean="0"/>
          </a:p>
          <a:p>
            <a:r>
              <a:rPr lang="en-US" u="sng" dirty="0" smtClean="0"/>
              <a:t>1802</a:t>
            </a:r>
            <a:r>
              <a:rPr lang="en-US" dirty="0" smtClean="0"/>
              <a:t> Georgia ceded some of its western land to the United States; the U.S. </a:t>
            </a:r>
          </a:p>
          <a:p>
            <a:pPr>
              <a:buNone/>
            </a:pPr>
            <a:r>
              <a:rPr lang="en-US" dirty="0" smtClean="0"/>
              <a:t>	government, in exchange, promised to purchase for Georgia all of the </a:t>
            </a:r>
          </a:p>
          <a:p>
            <a:pPr>
              <a:buNone/>
            </a:pPr>
            <a:r>
              <a:rPr lang="en-US" dirty="0" smtClean="0"/>
              <a:t>	Indian lands remaining within the state. However, </a:t>
            </a:r>
            <a:r>
              <a:rPr lang="en-US" smtClean="0"/>
              <a:t>the Federal Government </a:t>
            </a:r>
            <a:r>
              <a:rPr lang="en-US" dirty="0" smtClean="0"/>
              <a:t>could only buy land through treaty.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1808-1810</a:t>
            </a:r>
            <a:r>
              <a:rPr lang="en-US" dirty="0" smtClean="0"/>
              <a:t>-First major Cherokee migration to land west of the Mississippi.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1820s</a:t>
            </a:r>
            <a:r>
              <a:rPr lang="en-US" dirty="0" smtClean="0"/>
              <a:t> Cherokees became the most “civilized” of the five “Civilized Tribes” </a:t>
            </a:r>
          </a:p>
          <a:p>
            <a:pPr>
              <a:buNone/>
            </a:pPr>
            <a:r>
              <a:rPr lang="en-US" dirty="0" smtClean="0"/>
              <a:t>	(Creeks, </a:t>
            </a:r>
            <a:r>
              <a:rPr lang="en-US" dirty="0" err="1" smtClean="0"/>
              <a:t>Chikasaw</a:t>
            </a:r>
            <a:r>
              <a:rPr lang="en-US" dirty="0" smtClean="0"/>
              <a:t>, Seminole, Choctaw and Cherokee).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Cherokee had a newspaper and many had converted to Christianity; they adopted a Constitution; they had farms and owned </a:t>
            </a:r>
          </a:p>
          <a:p>
            <a:pPr>
              <a:buNone/>
            </a:pPr>
            <a:r>
              <a:rPr lang="en-US" dirty="0" smtClean="0"/>
              <a:t>	slaves.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1828</a:t>
            </a:r>
            <a:r>
              <a:rPr lang="en-US" dirty="0" smtClean="0"/>
              <a:t> Andrew Jackson elected President and declares his support for removal.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1828</a:t>
            </a:r>
            <a:r>
              <a:rPr lang="en-US" dirty="0" smtClean="0"/>
              <a:t> Georgia extended its state power over Cherokee Nation and nullified </a:t>
            </a:r>
          </a:p>
          <a:p>
            <a:pPr>
              <a:buNone/>
            </a:pPr>
            <a:r>
              <a:rPr lang="en-US" dirty="0" smtClean="0"/>
              <a:t>	(makes illegal) Cherokee law.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1832</a:t>
            </a:r>
            <a:r>
              <a:rPr lang="en-US" dirty="0" smtClean="0"/>
              <a:t> Cherokee won their case in Worcester v. Georgia. U.S. Supreme Court </a:t>
            </a:r>
          </a:p>
          <a:p>
            <a:pPr>
              <a:buNone/>
            </a:pPr>
            <a:r>
              <a:rPr lang="en-US" dirty="0" smtClean="0"/>
              <a:t>	upheld Cherokee sovereignty in Georgia. </a:t>
            </a:r>
          </a:p>
          <a:p>
            <a:pPr>
              <a:buNone/>
            </a:pPr>
            <a:r>
              <a:rPr lang="en-US" dirty="0" smtClean="0"/>
              <a:t>	Andrew Jackson ignored the ruling.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1836</a:t>
            </a:r>
            <a:r>
              <a:rPr lang="en-US" dirty="0" smtClean="0"/>
              <a:t> Treaty of New </a:t>
            </a:r>
            <a:r>
              <a:rPr lang="en-US" dirty="0" err="1" smtClean="0"/>
              <a:t>Echota</a:t>
            </a:r>
            <a:r>
              <a:rPr lang="en-US" dirty="0" smtClean="0"/>
              <a:t> signed; provided for removal of Cherokees to land west of the Mississippi.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Chief John Ross led 15,000 in protesting the treaty.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Only 2,000 Cherokee agreed to migrate voluntarily.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</TotalTime>
  <Words>101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Rockwell</vt:lpstr>
      <vt:lpstr>Wingdings 2</vt:lpstr>
      <vt:lpstr>Foundry</vt:lpstr>
      <vt:lpstr>Indian Removal</vt:lpstr>
      <vt:lpstr>PowerPoint Presentation</vt:lpstr>
      <vt:lpstr>PowerPoint Presentation</vt:lpstr>
      <vt:lpstr>PowerPoint Presentation</vt:lpstr>
      <vt:lpstr>PowerPoint Presentation</vt:lpstr>
      <vt:lpstr>Timeline</vt:lpstr>
      <vt:lpstr>Timeline</vt:lpstr>
      <vt:lpstr>Timeline</vt:lpstr>
      <vt:lpstr>Timeline</vt:lpstr>
      <vt:lpstr>Timeline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Removal</dc:title>
  <dc:creator>rstorzbach</dc:creator>
  <cp:lastModifiedBy>mdyer2</cp:lastModifiedBy>
  <cp:revision>3</cp:revision>
  <dcterms:created xsi:type="dcterms:W3CDTF">2013-12-03T18:03:36Z</dcterms:created>
  <dcterms:modified xsi:type="dcterms:W3CDTF">2015-12-01T14:35:54Z</dcterms:modified>
</cp:coreProperties>
</file>