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86" r:id="rId4"/>
    <p:sldId id="258" r:id="rId5"/>
    <p:sldId id="271" r:id="rId6"/>
    <p:sldId id="259" r:id="rId7"/>
    <p:sldId id="260" r:id="rId8"/>
    <p:sldId id="273" r:id="rId9"/>
    <p:sldId id="274" r:id="rId10"/>
    <p:sldId id="275" r:id="rId11"/>
    <p:sldId id="277" r:id="rId12"/>
    <p:sldId id="262" r:id="rId13"/>
    <p:sldId id="278" r:id="rId14"/>
    <p:sldId id="279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F91CC7-03F7-4840-B754-1D2A4DB10A1A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95F8C-1302-4E4E-8F49-111DDEA0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nbNcQlzV-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7</a:t>
            </a:r>
            <a:br>
              <a:rPr lang="en-US" dirty="0" smtClean="0"/>
            </a:br>
            <a:r>
              <a:rPr lang="en-US" dirty="0" smtClean="0"/>
              <a:t>The Turn of </a:t>
            </a:r>
            <a:r>
              <a:rPr lang="en-US" smtClean="0"/>
              <a:t>the Century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 1: Industrialization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arrangement of workers, machines, and equipment in which the product passes from operation to operation until </a:t>
            </a:r>
            <a:r>
              <a:rPr lang="en-US" sz="3600" dirty="0" smtClean="0"/>
              <a:t>completed</a:t>
            </a:r>
          </a:p>
          <a:p>
            <a:pPr marL="109728" indent="0">
              <a:buNone/>
            </a:pPr>
            <a:endParaRPr lang="en-US" sz="3600" dirty="0" smtClean="0"/>
          </a:p>
          <a:p>
            <a:pPr marL="109728" indent="0">
              <a:buNone/>
            </a:pPr>
            <a:r>
              <a:rPr lang="en-US" sz="2400" dirty="0" smtClean="0">
                <a:hlinkClick r:id="rId2"/>
              </a:rPr>
              <a:t>I Love Lucy Assembly Line</a:t>
            </a:r>
            <a:endParaRPr lang="en-US" sz="2400" dirty="0"/>
          </a:p>
          <a:p>
            <a:pPr marL="109728" indent="0">
              <a:buNone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assembly line</a:t>
            </a:r>
            <a:endParaRPr lang="en-US" sz="4800" dirty="0"/>
          </a:p>
        </p:txBody>
      </p:sp>
      <p:sp>
        <p:nvSpPr>
          <p:cNvPr id="4" name="AutoShape 2" descr="Image result for sherman antitrust act"/>
          <p:cNvSpPr>
            <a:spLocks noChangeAspect="1" noChangeArrowheads="1"/>
          </p:cNvSpPr>
          <p:nvPr/>
        </p:nvSpPr>
        <p:spPr bwMode="auto">
          <a:xfrm>
            <a:off x="1524000" y="4876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sherman antitrust 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rapid growth of cities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urbanization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426883"/>
            <a:ext cx="4800600" cy="36611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corporation that owns other businesses, often in an attempt to create a monopoly. 	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trust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690800"/>
            <a:ext cx="4045744" cy="24052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crusading journalist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muckraker 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0"/>
            <a:ext cx="2667000" cy="4083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people moving into a country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immigration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67217"/>
            <a:ext cx="4267200" cy="2839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a city in which members of a minority group live, especially because of social, legal, or economic pressure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ghettos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95600"/>
            <a:ext cx="446265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time of great and rapid changes, when people switched from making goods by hand to manufacturing goods with power-driven machines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Industrial Revolution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38600"/>
            <a:ext cx="3429000" cy="23534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complete control of an industry by one person or company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monopoly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667000"/>
            <a:ext cx="2819400" cy="3767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business owned by many people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corporation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467937"/>
            <a:ext cx="4724400" cy="36030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organization of workers that tries to help its members receive higher wages and have better working conditions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labor union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657600"/>
            <a:ext cx="2466975" cy="25908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apartment house in which living conditions are poor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tenement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1" y="2905200"/>
            <a:ext cx="4267200" cy="3343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community center established to help immigrants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settlement house</a:t>
            </a:r>
            <a:br>
              <a:rPr lang="en-US" sz="4800" dirty="0" smtClean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91247"/>
            <a:ext cx="4076700" cy="32205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railroad that connects the Atlantic and Pacific coasts of the country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Transcontinental Railroad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118231"/>
            <a:ext cx="457200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law prohibiting businesses from trying to limit or destroy competition (no monopolies)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Sherman </a:t>
            </a:r>
            <a:r>
              <a:rPr lang="en-US" sz="4800" dirty="0" smtClean="0"/>
              <a:t>Anti-Trust </a:t>
            </a:r>
            <a:r>
              <a:rPr lang="en-US" sz="4800" dirty="0" smtClean="0"/>
              <a:t>Act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352800"/>
            <a:ext cx="3124200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423</TotalTime>
  <Words>189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Lucida Sans Unicode</vt:lpstr>
      <vt:lpstr>Verdana</vt:lpstr>
      <vt:lpstr>Wingdings 2</vt:lpstr>
      <vt:lpstr>Wingdings 3</vt:lpstr>
      <vt:lpstr>Concourse</vt:lpstr>
      <vt:lpstr>Unit 7 The Turn of the Century</vt:lpstr>
      <vt:lpstr>Industrial Revolution</vt:lpstr>
      <vt:lpstr>monopoly</vt:lpstr>
      <vt:lpstr>corporation</vt:lpstr>
      <vt:lpstr>labor union</vt:lpstr>
      <vt:lpstr>tenement </vt:lpstr>
      <vt:lpstr>settlement house </vt:lpstr>
      <vt:lpstr>Transcontinental Railroad</vt:lpstr>
      <vt:lpstr>Sherman Anti-Trust Act</vt:lpstr>
      <vt:lpstr>assembly line</vt:lpstr>
      <vt:lpstr>urbanization</vt:lpstr>
      <vt:lpstr>trust</vt:lpstr>
      <vt:lpstr>muckraker  </vt:lpstr>
      <vt:lpstr>immigration</vt:lpstr>
      <vt:lpstr>ghettos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Key Terms</dc:title>
  <dc:creator>rstorzbach</dc:creator>
  <cp:lastModifiedBy>nferrari2</cp:lastModifiedBy>
  <cp:revision>44</cp:revision>
  <dcterms:created xsi:type="dcterms:W3CDTF">2010-11-01T12:57:13Z</dcterms:created>
  <dcterms:modified xsi:type="dcterms:W3CDTF">2016-01-15T17:07:17Z</dcterms:modified>
</cp:coreProperties>
</file>