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57" r:id="rId6"/>
    <p:sldId id="259" r:id="rId7"/>
    <p:sldId id="260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8D0D-919D-4AFC-B1C0-1DB539FF18A5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6803-F7B9-4BED-8C2F-44C33162F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Key People of the American Revolution </a:t>
            </a:r>
            <a:endParaRPr lang="en-US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Paul Revere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5" name="Content Placeholder 4" descr="Paul Rev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778" y="1219200"/>
            <a:ext cx="3748222" cy="4525963"/>
          </a:xfrm>
        </p:spPr>
      </p:pic>
      <p:sp>
        <p:nvSpPr>
          <p:cNvPr id="6" name="TextBox 5"/>
          <p:cNvSpPr txBox="1"/>
          <p:nvPr/>
        </p:nvSpPr>
        <p:spPr>
          <a:xfrm>
            <a:off x="304800" y="1225689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 Silversmith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 Created the famous “Boston Massacre” engraving that was used as a piece of Anti-British propaganda throughout the Revolution.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 A member of the Sons of Liberty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 Rode to Lexington on the night of April 18</a:t>
            </a:r>
            <a:r>
              <a:rPr lang="en-US" sz="2400" baseline="30000" dirty="0" smtClean="0">
                <a:latin typeface="Maiandra GD" pitchFamily="34" charset="0"/>
              </a:rPr>
              <a:t>th</a:t>
            </a:r>
            <a:r>
              <a:rPr lang="en-US" sz="2400" dirty="0" smtClean="0">
                <a:latin typeface="Maiandra GD" pitchFamily="34" charset="0"/>
              </a:rPr>
              <a:t>, 1775 to warn Samuel Adams &amp; John Hancock that the British were coming through on their way to Concord.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Patrick Henry 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aiandra GD" pitchFamily="34" charset="0"/>
              </a:rPr>
              <a:t>Virginia lawyer &amp; politician </a:t>
            </a:r>
          </a:p>
          <a:p>
            <a:r>
              <a:rPr lang="en-US" dirty="0" smtClean="0">
                <a:latin typeface="Maiandra GD" pitchFamily="34" charset="0"/>
              </a:rPr>
              <a:t>Denounced King George III after the passing of the Stamp Act.</a:t>
            </a:r>
          </a:p>
          <a:p>
            <a:r>
              <a:rPr lang="en-US" dirty="0" smtClean="0">
                <a:latin typeface="Maiandra GD" pitchFamily="34" charset="0"/>
              </a:rPr>
              <a:t>“Give me Liberty or Give me Death” Speech </a:t>
            </a:r>
          </a:p>
          <a:p>
            <a:r>
              <a:rPr lang="en-US" dirty="0" smtClean="0">
                <a:latin typeface="Maiandra GD" pitchFamily="34" charset="0"/>
              </a:rPr>
              <a:t>During the war and its immediate aftermath, he was governor of Virginia FIVE TIMES! 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</p:txBody>
      </p:sp>
      <p:pic>
        <p:nvPicPr>
          <p:cNvPr id="1026" name="Picture 2" descr="http://upload.wikimedia.org/wikipedia/commons/e/ea/Patrick_hen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733800" cy="451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King George III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iandra GD" pitchFamily="34" charset="0"/>
              </a:rPr>
              <a:t>King of Great Britain during the Revolution</a:t>
            </a:r>
          </a:p>
          <a:p>
            <a:r>
              <a:rPr lang="en-US" dirty="0" smtClean="0">
                <a:latin typeface="Maiandra GD" pitchFamily="34" charset="0"/>
              </a:rPr>
              <a:t>Policy of taxing the colonies in exchange for protection led to Revolution</a:t>
            </a:r>
          </a:p>
          <a:p>
            <a:r>
              <a:rPr lang="en-US" dirty="0" smtClean="0">
                <a:latin typeface="Maiandra GD" pitchFamily="34" charset="0"/>
              </a:rPr>
              <a:t>Rejected American colonists’ requests for treatment as subjects equal to those in Britain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4098" name="Picture 2" descr="http://upload.wikimedia.org/wikipedia/commons/8/8f/Allan_Ramsay_-_King_George_III_in_coronation_robes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3581400" cy="5603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George Washington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10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iandra GD" pitchFamily="34" charset="0"/>
              </a:rPr>
              <a:t>From Virginia</a:t>
            </a:r>
          </a:p>
          <a:p>
            <a:r>
              <a:rPr lang="en-US" dirty="0" smtClean="0">
                <a:latin typeface="Maiandra GD" pitchFamily="34" charset="0"/>
              </a:rPr>
              <a:t>Surveyor by trade</a:t>
            </a:r>
          </a:p>
          <a:p>
            <a:r>
              <a:rPr lang="en-US" dirty="0" smtClean="0">
                <a:latin typeface="Maiandra GD" pitchFamily="34" charset="0"/>
              </a:rPr>
              <a:t>“Founding Father”</a:t>
            </a:r>
          </a:p>
          <a:p>
            <a:r>
              <a:rPr lang="en-US" dirty="0" smtClean="0">
                <a:latin typeface="Maiandra GD" pitchFamily="34" charset="0"/>
              </a:rPr>
              <a:t>Militia officer in French and Indian War</a:t>
            </a:r>
          </a:p>
          <a:p>
            <a:r>
              <a:rPr lang="en-US" dirty="0" smtClean="0">
                <a:latin typeface="Maiandra GD" pitchFamily="34" charset="0"/>
              </a:rPr>
              <a:t>Commander-in-chief of Continental Army during Revolution</a:t>
            </a:r>
          </a:p>
          <a:p>
            <a:r>
              <a:rPr lang="en-US" dirty="0" smtClean="0">
                <a:latin typeface="Maiandra GD" pitchFamily="34" charset="0"/>
              </a:rPr>
              <a:t>Became first President</a:t>
            </a:r>
          </a:p>
          <a:p>
            <a:endParaRPr lang="en-US" dirty="0"/>
          </a:p>
        </p:txBody>
      </p:sp>
      <p:pic>
        <p:nvPicPr>
          <p:cNvPr id="8194" name="Picture 2" descr="http://upload.wikimedia.org/wikipedia/commons/f/f4/Rembrandt_Peale_-_George_Washington_(Porthole_type)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4520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Thomas Paine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iandra GD" pitchFamily="34" charset="0"/>
              </a:rPr>
              <a:t>From England, moved to Philadelphia with help of Benjamin Franklin</a:t>
            </a:r>
          </a:p>
          <a:p>
            <a:r>
              <a:rPr lang="en-US" dirty="0" smtClean="0">
                <a:latin typeface="Maiandra GD" pitchFamily="34" charset="0"/>
              </a:rPr>
              <a:t>Former tax officer, became a journalist</a:t>
            </a:r>
          </a:p>
          <a:p>
            <a:r>
              <a:rPr lang="en-US" dirty="0" smtClean="0">
                <a:latin typeface="Maiandra GD" pitchFamily="34" charset="0"/>
              </a:rPr>
              <a:t>Published </a:t>
            </a:r>
            <a:r>
              <a:rPr lang="en-US" i="1" dirty="0" smtClean="0">
                <a:latin typeface="Maiandra GD" pitchFamily="34" charset="0"/>
              </a:rPr>
              <a:t>Common Sense</a:t>
            </a:r>
            <a:r>
              <a:rPr lang="en-US" dirty="0" smtClean="0">
                <a:latin typeface="Maiandra GD" pitchFamily="34" charset="0"/>
              </a:rPr>
              <a:t>,</a:t>
            </a:r>
            <a:r>
              <a:rPr lang="en-US" i="1" dirty="0" smtClean="0"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a pamphlet promoting American independence from Britain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3074" name="Picture 2" descr="http://youviewedblog.files.wordpress.com/2012/04/thomas-p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962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Benjamin Franklin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iandra GD" pitchFamily="34" charset="0"/>
              </a:rPr>
              <a:t>From Pennsylvania</a:t>
            </a:r>
          </a:p>
          <a:p>
            <a:r>
              <a:rPr lang="en-US" dirty="0" smtClean="0">
                <a:latin typeface="Maiandra GD" pitchFamily="34" charset="0"/>
              </a:rPr>
              <a:t>Publisher by trade</a:t>
            </a:r>
          </a:p>
          <a:p>
            <a:r>
              <a:rPr lang="en-US" dirty="0" smtClean="0">
                <a:latin typeface="Maiandra GD" pitchFamily="34" charset="0"/>
              </a:rPr>
              <a:t>“Founding Father”</a:t>
            </a:r>
          </a:p>
          <a:p>
            <a:r>
              <a:rPr lang="en-US" dirty="0" smtClean="0">
                <a:latin typeface="Maiandra GD" pitchFamily="34" charset="0"/>
              </a:rPr>
              <a:t>Helped draft the Declaration of Independence</a:t>
            </a:r>
          </a:p>
          <a:p>
            <a:r>
              <a:rPr lang="en-US" dirty="0" smtClean="0">
                <a:latin typeface="Maiandra GD" pitchFamily="34" charset="0"/>
              </a:rPr>
              <a:t>Served as American diplomat to France and convinced the French to join the American side</a:t>
            </a:r>
          </a:p>
          <a:p>
            <a:r>
              <a:rPr lang="en-US" dirty="0" smtClean="0">
                <a:latin typeface="Maiandra GD" pitchFamily="34" charset="0"/>
              </a:rPr>
              <a:t>Represented America at Treaty of Paris (1783) negotiations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18434" name="Picture 2" descr="http://thehistoryjunkie.com/wp-content/uploads/2011/08/benjamin-frankl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381250" cy="302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Lord/General Cornwallis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76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Maiandra GD" pitchFamily="34" charset="0"/>
              </a:rPr>
              <a:t>From London</a:t>
            </a:r>
          </a:p>
          <a:p>
            <a:r>
              <a:rPr lang="en-US" dirty="0" smtClean="0">
                <a:latin typeface="Maiandra GD" pitchFamily="34" charset="0"/>
              </a:rPr>
              <a:t>Officer in British Army (served in Europe during French &amp; Indian War)</a:t>
            </a:r>
          </a:p>
          <a:p>
            <a:r>
              <a:rPr lang="en-US" dirty="0" smtClean="0">
                <a:latin typeface="Maiandra GD" pitchFamily="34" charset="0"/>
              </a:rPr>
              <a:t>Spoke out against oppressive taxes on American colonies as a member of Parliament</a:t>
            </a:r>
          </a:p>
          <a:p>
            <a:r>
              <a:rPr lang="en-US" dirty="0" smtClean="0">
                <a:latin typeface="Maiandra GD" pitchFamily="34" charset="0"/>
              </a:rPr>
              <a:t>One of the highest ranking British officers throughout the Revolution, participated in many major battles including Yorktown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7170" name="Picture 2" descr="http://sevamarkers.umwblogs.org/files/2012/04/ride_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81000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Thomas Jefferson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562600" cy="5334000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From Virginia</a:t>
            </a:r>
          </a:p>
          <a:p>
            <a:r>
              <a:rPr lang="en-US" dirty="0" smtClean="0">
                <a:latin typeface="Maiandra GD" pitchFamily="34" charset="0"/>
              </a:rPr>
              <a:t>Plantation owner by trade</a:t>
            </a:r>
          </a:p>
          <a:p>
            <a:r>
              <a:rPr lang="en-US" dirty="0" smtClean="0">
                <a:latin typeface="Maiandra GD" pitchFamily="34" charset="0"/>
              </a:rPr>
              <a:t>“Founding Father”</a:t>
            </a:r>
          </a:p>
          <a:p>
            <a:r>
              <a:rPr lang="en-US" dirty="0" smtClean="0">
                <a:latin typeface="Maiandra GD" pitchFamily="34" charset="0"/>
              </a:rPr>
              <a:t>Served in Continental Congress</a:t>
            </a:r>
          </a:p>
          <a:p>
            <a:r>
              <a:rPr lang="en-US" dirty="0" smtClean="0">
                <a:latin typeface="Maiandra GD" pitchFamily="34" charset="0"/>
              </a:rPr>
              <a:t>Drafted the Declaration of Independence</a:t>
            </a:r>
          </a:p>
          <a:p>
            <a:r>
              <a:rPr lang="en-US" dirty="0" smtClean="0">
                <a:latin typeface="Maiandra GD" pitchFamily="34" charset="0"/>
              </a:rPr>
              <a:t>Served as 3</a:t>
            </a:r>
            <a:r>
              <a:rPr lang="en-US" baseline="30000" dirty="0" smtClean="0">
                <a:latin typeface="Maiandra GD" pitchFamily="34" charset="0"/>
              </a:rPr>
              <a:t>rd</a:t>
            </a:r>
            <a:r>
              <a:rPr lang="en-US" dirty="0" smtClean="0">
                <a:latin typeface="Maiandra GD" pitchFamily="34" charset="0"/>
              </a:rPr>
              <a:t> President</a:t>
            </a:r>
          </a:p>
          <a:p>
            <a:endParaRPr lang="en-US" dirty="0"/>
          </a:p>
        </p:txBody>
      </p:sp>
      <p:pic>
        <p:nvPicPr>
          <p:cNvPr id="6146" name="Picture 2" descr="http://www.watchmenpastors.org/wp-content/uploads/2012/05/Young-Thomas-Jeffer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838200"/>
            <a:ext cx="3733800" cy="5171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Marquis de Lafayette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aiandra GD" pitchFamily="34" charset="0"/>
              </a:rPr>
              <a:t>From France</a:t>
            </a:r>
          </a:p>
          <a:p>
            <a:r>
              <a:rPr lang="en-US" dirty="0" smtClean="0">
                <a:latin typeface="Maiandra GD" pitchFamily="34" charset="0"/>
              </a:rPr>
              <a:t>Entered French army at 14</a:t>
            </a:r>
          </a:p>
          <a:p>
            <a:r>
              <a:rPr lang="en-US" dirty="0" smtClean="0">
                <a:latin typeface="Maiandra GD" pitchFamily="34" charset="0"/>
              </a:rPr>
              <a:t>Volunteered to train American troops</a:t>
            </a:r>
          </a:p>
          <a:p>
            <a:r>
              <a:rPr lang="en-US" dirty="0" smtClean="0">
                <a:latin typeface="Maiandra GD" pitchFamily="34" charset="0"/>
              </a:rPr>
              <a:t>Major General in Continental Army, served in several battles</a:t>
            </a:r>
          </a:p>
          <a:p>
            <a:r>
              <a:rPr lang="en-US" dirty="0" smtClean="0">
                <a:latin typeface="Maiandra GD" pitchFamily="34" charset="0"/>
              </a:rPr>
              <a:t>Convinced France to help Americans with supplies and money, purchased items himself for his troops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2050" name="Picture 2" descr="http://upload.wikimedia.org/wikipedia/commons/3/3f/Gilbert_du_Motier_Marquis_de_Lafaye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581400" cy="5055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Maiandra GD" pitchFamily="34" charset="0"/>
              </a:rPr>
              <a:t>Nathanael Greene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Maiandra GD" pitchFamily="34" charset="0"/>
              </a:rPr>
              <a:t>From Rhode Island</a:t>
            </a:r>
          </a:p>
          <a:p>
            <a:r>
              <a:rPr lang="en-US" dirty="0" smtClean="0">
                <a:latin typeface="Maiandra GD" pitchFamily="34" charset="0"/>
              </a:rPr>
              <a:t>Raised as a Quaker (pacifist)</a:t>
            </a:r>
          </a:p>
          <a:p>
            <a:r>
              <a:rPr lang="en-US" dirty="0" smtClean="0">
                <a:latin typeface="Maiandra GD" pitchFamily="34" charset="0"/>
              </a:rPr>
              <a:t>Initially rejected as a militia officer because of a limp</a:t>
            </a:r>
          </a:p>
          <a:p>
            <a:r>
              <a:rPr lang="en-US" dirty="0" smtClean="0">
                <a:latin typeface="Maiandra GD" pitchFamily="34" charset="0"/>
              </a:rPr>
              <a:t>Became Quartermaster General – in charge of military supplies</a:t>
            </a:r>
          </a:p>
          <a:p>
            <a:r>
              <a:rPr lang="en-US" dirty="0" smtClean="0">
                <a:latin typeface="Maiandra GD" pitchFamily="34" charset="0"/>
              </a:rPr>
              <a:t>Became Commanding General of Continental Army in the South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5122" name="Picture 2" descr="http://www.nps.gov/nisi/historyculture/images/greene_web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90600"/>
            <a:ext cx="3505200" cy="499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406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Maiandra GD</vt:lpstr>
      <vt:lpstr>Office Theme</vt:lpstr>
      <vt:lpstr>Key People of the American Revolution </vt:lpstr>
      <vt:lpstr>King George III</vt:lpstr>
      <vt:lpstr>George Washington</vt:lpstr>
      <vt:lpstr>Thomas Paine</vt:lpstr>
      <vt:lpstr>Benjamin Franklin</vt:lpstr>
      <vt:lpstr>Lord/General Cornwallis</vt:lpstr>
      <vt:lpstr>Thomas Jefferson</vt:lpstr>
      <vt:lpstr>Marquis de Lafayette</vt:lpstr>
      <vt:lpstr>Nathanael Greene</vt:lpstr>
      <vt:lpstr>Paul Revere</vt:lpstr>
      <vt:lpstr>Patrick Henry 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People</dc:title>
  <dc:creator>kmackey</dc:creator>
  <cp:lastModifiedBy>mdyer2</cp:lastModifiedBy>
  <cp:revision>7</cp:revision>
  <dcterms:created xsi:type="dcterms:W3CDTF">2014-10-02T12:29:53Z</dcterms:created>
  <dcterms:modified xsi:type="dcterms:W3CDTF">2015-10-06T13:33:38Z</dcterms:modified>
</cp:coreProperties>
</file>