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60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DE8DB3-5D51-4FAA-B167-3B7EC2DF7406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AC00E3-8224-47D1-8AFD-5356D711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OmH0_F8_XI&amp;nohtml5=False" TargetMode="External"/><Relationship Id="rId2" Type="http://schemas.openxmlformats.org/officeDocument/2006/relationships/hyperlink" Target="https://www.youtube.com/watch?v=5rSvm3m8Z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Navajo </a:t>
            </a:r>
            <a:r>
              <a:rPr lang="en-US" dirty="0" smtClean="0"/>
              <a:t>Code Talkers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Navajo Code: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Navajo Code uses a combination of </a:t>
            </a:r>
            <a:r>
              <a:rPr lang="en-US" b="1" dirty="0" smtClean="0"/>
              <a:t>acronyms </a:t>
            </a:r>
            <a:r>
              <a:rPr lang="en-US" b="1" dirty="0" smtClean="0">
                <a:solidFill>
                  <a:schemeClr val="bg1"/>
                </a:solidFill>
              </a:rPr>
              <a:t>and word </a:t>
            </a:r>
            <a:r>
              <a:rPr lang="en-US" b="1" dirty="0" smtClean="0"/>
              <a:t>replacements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Plain text when </a:t>
            </a:r>
            <a:r>
              <a:rPr lang="en-US" b="1" dirty="0" smtClean="0"/>
              <a:t>encrypted </a:t>
            </a:r>
            <a:r>
              <a:rPr lang="en-US" b="1" dirty="0" smtClean="0">
                <a:solidFill>
                  <a:schemeClr val="bg1"/>
                </a:solidFill>
              </a:rPr>
              <a:t>could be spelled out in </a:t>
            </a:r>
            <a:r>
              <a:rPr lang="en-US" b="1" dirty="0" smtClean="0"/>
              <a:t>English </a:t>
            </a:r>
            <a:r>
              <a:rPr lang="en-US" b="1" dirty="0" smtClean="0">
                <a:solidFill>
                  <a:schemeClr val="bg1"/>
                </a:solidFill>
              </a:rPr>
              <a:t>and for each </a:t>
            </a:r>
            <a:r>
              <a:rPr lang="en-US" b="1" dirty="0" smtClean="0"/>
              <a:t>letter </a:t>
            </a:r>
            <a:r>
              <a:rPr lang="en-US" b="1" dirty="0" smtClean="0">
                <a:solidFill>
                  <a:schemeClr val="bg1"/>
                </a:solidFill>
              </a:rPr>
              <a:t>acronyms would be used.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Most commonly used </a:t>
            </a:r>
            <a:r>
              <a:rPr lang="en-US" b="1" dirty="0" smtClean="0"/>
              <a:t>military </a:t>
            </a:r>
            <a:r>
              <a:rPr lang="en-US" b="1" dirty="0" smtClean="0">
                <a:solidFill>
                  <a:schemeClr val="bg1"/>
                </a:solidFill>
              </a:rPr>
              <a:t>terms and key subjects would be with a </a:t>
            </a:r>
            <a:r>
              <a:rPr lang="en-US" b="1" dirty="0" smtClean="0"/>
              <a:t>symbolic </a:t>
            </a:r>
            <a:r>
              <a:rPr lang="en-US" b="1" dirty="0" smtClean="0">
                <a:solidFill>
                  <a:schemeClr val="bg1"/>
                </a:solidFill>
              </a:rPr>
              <a:t>word.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>
                <a:hlinkClick r:id="rId2"/>
              </a:rPr>
              <a:t>Navajo </a:t>
            </a:r>
            <a:r>
              <a:rPr lang="en-US" dirty="0" smtClean="0">
                <a:hlinkClick r:id="rId2"/>
              </a:rPr>
              <a:t>Code Talkers </a:t>
            </a:r>
            <a:r>
              <a:rPr lang="en-US" dirty="0" smtClean="0">
                <a:hlinkClick r:id="rId2"/>
              </a:rPr>
              <a:t>WWII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Windtalkers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If the plain text is ‘Drop.’ It would be translated into English cipher text first: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D -&gt; Deer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R -&gt; Rabbit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O -&gt; Owl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P -&gt; Pant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Those words would now be translated into Navajo: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Deer = BE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Rabbit = GAH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Owl = NE-AHS-JAH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Pant = CLA-GI-AIH</a:t>
            </a:r>
          </a:p>
          <a:p>
            <a:pPr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The resulting transmission: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BE   GAH   NE-AHS-JAH    CLA-GI-AIH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Entire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1396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Not all words are transmitted in such a way.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Entire words are replaced with Navajo words that have a different literal meaning.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Since it is a </a:t>
            </a:r>
            <a:r>
              <a:rPr lang="en-US" b="1" dirty="0" smtClean="0"/>
              <a:t>spoken </a:t>
            </a:r>
            <a:r>
              <a:rPr lang="en-US" b="1" dirty="0" smtClean="0">
                <a:solidFill>
                  <a:schemeClr val="bg1"/>
                </a:solidFill>
              </a:rPr>
              <a:t>language and it does not have words that directly correspond to modern </a:t>
            </a:r>
            <a:r>
              <a:rPr lang="en-US" b="1" dirty="0" smtClean="0"/>
              <a:t>warfare </a:t>
            </a:r>
            <a:r>
              <a:rPr lang="en-US" b="1" dirty="0" smtClean="0">
                <a:solidFill>
                  <a:schemeClr val="bg1"/>
                </a:solidFill>
              </a:rPr>
              <a:t>and military terms, words in the </a:t>
            </a:r>
            <a:r>
              <a:rPr lang="en-US" b="1" dirty="0" smtClean="0"/>
              <a:t>traditional </a:t>
            </a:r>
            <a:r>
              <a:rPr lang="en-US" b="1" dirty="0" smtClean="0">
                <a:solidFill>
                  <a:schemeClr val="bg1"/>
                </a:solidFill>
              </a:rPr>
              <a:t>language are used to represent </a:t>
            </a:r>
            <a:r>
              <a:rPr lang="en-US" b="1" dirty="0" smtClean="0"/>
              <a:t>modern </a:t>
            </a:r>
            <a:r>
              <a:rPr lang="en-US" b="1" dirty="0" smtClean="0">
                <a:solidFill>
                  <a:schemeClr val="bg1"/>
                </a:solidFill>
              </a:rPr>
              <a:t>terms and names. 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example: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'tank' would be referred to as a </a:t>
            </a:r>
            <a:r>
              <a:rPr lang="en-US" b="1" dirty="0" smtClean="0"/>
              <a:t>'turtle‘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'submarine' would be referred to as </a:t>
            </a:r>
            <a:r>
              <a:rPr lang="en-US" b="1" dirty="0" smtClean="0"/>
              <a:t>'iron fish'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'bombs' (carried on aircraft) would be called </a:t>
            </a:r>
            <a:r>
              <a:rPr lang="en-US" b="1" dirty="0" smtClean="0"/>
              <a:t>'eggs'</a:t>
            </a:r>
            <a:r>
              <a:rPr lang="en-US" b="1" dirty="0" smtClean="0">
                <a:solidFill>
                  <a:schemeClr val="bg1"/>
                </a:solidFill>
              </a:rPr>
              <a:t>. 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 a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With a partner, write out a sentence using 8-12 words relating in some way to WWII.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Note that there are no numbers in the dictionary, so they would have to be spelled out.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Names of people would also have to be spelled out.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Now encode your message, using one line per word and using the alphabet for any words not in the dictionary.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576</TotalTime>
  <Words>237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Book Antiqua</vt:lpstr>
      <vt:lpstr>Lucida Sans</vt:lpstr>
      <vt:lpstr>Wingdings</vt:lpstr>
      <vt:lpstr>Wingdings 2</vt:lpstr>
      <vt:lpstr>Wingdings 3</vt:lpstr>
      <vt:lpstr>Apex</vt:lpstr>
      <vt:lpstr>Navajo Code Talkers</vt:lpstr>
      <vt:lpstr>Navajo Code: How it works</vt:lpstr>
      <vt:lpstr>For example</vt:lpstr>
      <vt:lpstr>Those words would now be translated into Navajo:</vt:lpstr>
      <vt:lpstr>Replacing Entire Words</vt:lpstr>
      <vt:lpstr>Encode a Message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talkers</dc:title>
  <dc:creator>rstorzbach</dc:creator>
  <cp:lastModifiedBy>nferrari2</cp:lastModifiedBy>
  <cp:revision>18</cp:revision>
  <dcterms:created xsi:type="dcterms:W3CDTF">2013-04-10T18:10:59Z</dcterms:created>
  <dcterms:modified xsi:type="dcterms:W3CDTF">2016-04-12T13:49:35Z</dcterms:modified>
</cp:coreProperties>
</file>