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66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9168964-5EB3-4121-B6CE-89777C10E9C3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DF517BC-7998-46B3-9323-85F89C0D0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about your favorite foods…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could eat anything for an entire day, what would it be?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Write out your ideal menu for an entire day (breakfast, lunch, and dinner).  Include beverages!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Plant a victory garden: our food is fight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4901858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an all you ca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4658513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Millions of troops are on the move…is your trip necessary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182452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i.treehugger.com/images/2007-2-28/rationing_ride_with_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4587679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Helping to Win the War on the </a:t>
            </a:r>
            <a:r>
              <a:rPr lang="en-US" dirty="0" err="1" smtClean="0"/>
              <a:t>Homefront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cvs.com/stamp/exhib/ration/ratbo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400679" cy="557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scvs.com/stamp/exhib/ration/wrb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390210" cy="3200400"/>
          </a:xfrm>
          <a:prstGeom prst="rect">
            <a:avLst/>
          </a:prstGeom>
          <a:noFill/>
        </p:spPr>
      </p:pic>
      <p:pic>
        <p:nvPicPr>
          <p:cNvPr id="27652" name="Picture 4" descr="http://www.scvs.com/stamp/exhib/ration/wrb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6572250" cy="47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2storysharing.files.wordpress.com/2010/09/rationing_wwii_propaganda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4944470" cy="623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digital.library.northwestern.edu/wwii-posters/img/ww1647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4876800" cy="6509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2.bp.blogspot.com/_jX9QklC3G4E/Si_bTRybyUI/AAAAAAAABeo/KlALHgiwgyA/s400/grow+your+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584700" cy="648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Food is a weapon-don't waste it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404769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Save waste fats for explosiv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480116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128</TotalTime>
  <Words>49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Rockwell</vt:lpstr>
      <vt:lpstr>Wingdings 2</vt:lpstr>
      <vt:lpstr>Foundry</vt:lpstr>
      <vt:lpstr>Think about your favorite foods…</vt:lpstr>
      <vt:lpstr>Helping to Win the War on the Homefront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to Win the War on the Homefront</dc:title>
  <dc:creator>rstorzbach</dc:creator>
  <cp:lastModifiedBy>mdyer2</cp:lastModifiedBy>
  <cp:revision>5</cp:revision>
  <dcterms:created xsi:type="dcterms:W3CDTF">2011-05-04T13:02:17Z</dcterms:created>
  <dcterms:modified xsi:type="dcterms:W3CDTF">2015-04-14T15:24:54Z</dcterms:modified>
</cp:coreProperties>
</file>