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D3F96-6C76-496E-8FB4-C466E13F059F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9C34C-A70C-4562-AC4F-5CA16E567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9C34C-A70C-4562-AC4F-5CA16E5676F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131BC3B-2D4E-4DEB-84A8-127E9C91A52E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EFB79EF-2025-48A8-BD0B-8B8E84DDC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1BC3B-2D4E-4DEB-84A8-127E9C91A52E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FB79EF-2025-48A8-BD0B-8B8E84DDC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1BC3B-2D4E-4DEB-84A8-127E9C91A52E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FB79EF-2025-48A8-BD0B-8B8E84DDC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1BC3B-2D4E-4DEB-84A8-127E9C91A52E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FB79EF-2025-48A8-BD0B-8B8E84DDC6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1BC3B-2D4E-4DEB-84A8-127E9C91A52E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FB79EF-2025-48A8-BD0B-8B8E84DDC6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1BC3B-2D4E-4DEB-84A8-127E9C91A52E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FB79EF-2025-48A8-BD0B-8B8E84DDC6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1BC3B-2D4E-4DEB-84A8-127E9C91A52E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FB79EF-2025-48A8-BD0B-8B8E84DDC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1BC3B-2D4E-4DEB-84A8-127E9C91A52E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FB79EF-2025-48A8-BD0B-8B8E84DDC6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1BC3B-2D4E-4DEB-84A8-127E9C91A52E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FB79EF-2025-48A8-BD0B-8B8E84DDC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131BC3B-2D4E-4DEB-84A8-127E9C91A52E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FB79EF-2025-48A8-BD0B-8B8E84DDC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131BC3B-2D4E-4DEB-84A8-127E9C91A52E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EFB79EF-2025-48A8-BD0B-8B8E84DDC6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131BC3B-2D4E-4DEB-84A8-127E9C91A52E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EFB79EF-2025-48A8-BD0B-8B8E84DDC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198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Unit 1: Geography of the United States and </a:t>
            </a:r>
            <a:br>
              <a:rPr lang="en-US" dirty="0" smtClean="0"/>
            </a:br>
            <a:r>
              <a:rPr lang="en-US" dirty="0" smtClean="0"/>
              <a:t>North Carolina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measurement in degrees of a place’s distance north or south of the Equator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latitude</a:t>
            </a:r>
            <a:endParaRPr lang="en-US" dirty="0"/>
          </a:p>
        </p:txBody>
      </p:sp>
      <p:pic>
        <p:nvPicPr>
          <p:cNvPr id="4098" name="Picture 2" descr="https://encrypted-tbn1.gstatic.com/images?q=tbn:ANd9GcT1xXq07sGzPixzp4Ktkm4vEbCKsn22_ZexdGEPniqb2qF5uky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819400"/>
            <a:ext cx="3467100" cy="3608938"/>
          </a:xfrm>
          <a:prstGeom prst="rect">
            <a:avLst/>
          </a:prstGeom>
          <a:noFill/>
        </p:spPr>
      </p:pic>
      <p:pic>
        <p:nvPicPr>
          <p:cNvPr id="4100" name="Picture 4" descr="http://www.abcteach.com/free/e/earthlatitude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276600"/>
            <a:ext cx="33528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measurement in degrees of a place’s distance east or west of the Prime Meridian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longitude</a:t>
            </a:r>
            <a:endParaRPr lang="en-US" dirty="0"/>
          </a:p>
        </p:txBody>
      </p:sp>
      <p:pic>
        <p:nvPicPr>
          <p:cNvPr id="3074" name="Picture 2" descr="http://upload.wikimedia.org/wikipedia/commons/thumb/f/f4/Longitude_(PSF).png/220px-Longitude_(PSF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819399"/>
            <a:ext cx="3314700" cy="3450303"/>
          </a:xfrm>
          <a:prstGeom prst="rect">
            <a:avLst/>
          </a:prstGeom>
          <a:noFill/>
        </p:spPr>
      </p:pic>
      <p:pic>
        <p:nvPicPr>
          <p:cNvPr id="3076" name="Picture 4" descr="http://grade7geography.wikispaces.com/file/view/longitude.jpg/261102968/longitu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200400"/>
            <a:ext cx="3390900" cy="3323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break in the barrier islands that allows sea water to come in and out with the tides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inlet</a:t>
            </a:r>
            <a:endParaRPr lang="en-US" dirty="0"/>
          </a:p>
        </p:txBody>
      </p:sp>
      <p:pic>
        <p:nvPicPr>
          <p:cNvPr id="2050" name="Picture 2" descr="http://www.mobilegeographics.com/tideimages/tidesta445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3200400"/>
            <a:ext cx="4235937" cy="3048000"/>
          </a:xfrm>
          <a:prstGeom prst="rect">
            <a:avLst/>
          </a:prstGeom>
          <a:noFill/>
        </p:spPr>
      </p:pic>
      <p:pic>
        <p:nvPicPr>
          <p:cNvPr id="2052" name="Picture 4" descr="http://coastal.geology.ecu.edu/NCCOHAZ/glossary_files/image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514600"/>
            <a:ext cx="3390900" cy="2343151"/>
          </a:xfrm>
          <a:prstGeom prst="rect">
            <a:avLst/>
          </a:prstGeom>
          <a:noFill/>
        </p:spPr>
      </p:pic>
      <p:pic>
        <p:nvPicPr>
          <p:cNvPr id="2054" name="Picture 6" descr="http://www.cttengineering.com/Project%20Pages/Coastal%20Pages/Carolina%20Beach%20Inl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1079" y="4191000"/>
            <a:ext cx="1955321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A mountain area usually above 6,000 feet in elevation where few trees grow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bald</a:t>
            </a:r>
            <a:endParaRPr lang="en-US" dirty="0"/>
          </a:p>
        </p:txBody>
      </p:sp>
      <p:pic>
        <p:nvPicPr>
          <p:cNvPr id="1026" name="Picture 2" descr="http://upload.wikimedia.org/wikipedia/commons/thumb/9/90/Grassy-bald-roan-mountain.jpg/280px-Grassy-bald-roan-mount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743200"/>
            <a:ext cx="4343400" cy="3242038"/>
          </a:xfrm>
          <a:prstGeom prst="rect">
            <a:avLst/>
          </a:prstGeom>
          <a:noFill/>
        </p:spPr>
      </p:pic>
      <p:pic>
        <p:nvPicPr>
          <p:cNvPr id="1028" name="Picture 4" descr="http://travelwesternnc.com/Images/round_bald_roan_mount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313" y="3276600"/>
            <a:ext cx="3446637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characteristic of a region used to describe its long-term atmospheric conditions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1669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ocean current that runs northward along the North Carolina coast; it carries warm water from the Gulf of Mexico across the Atlantic Ocean</a:t>
            </a:r>
          </a:p>
          <a:p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Gulf Stream</a:t>
            </a:r>
            <a:br>
              <a:rPr lang="en-US" dirty="0" smtClean="0"/>
            </a:br>
            <a:r>
              <a:rPr lang="en-US" dirty="0" smtClean="0"/>
              <a:t> </a:t>
            </a:r>
            <a:endParaRPr lang="en-US" dirty="0"/>
          </a:p>
        </p:txBody>
      </p:sp>
      <p:pic>
        <p:nvPicPr>
          <p:cNvPr id="4" name="Picture 3" descr="gulf_strea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3657600"/>
            <a:ext cx="3581400" cy="3013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specific area where the lay of the land and the habits of the people are much the same</a:t>
            </a:r>
          </a:p>
          <a:p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</a:t>
            </a:r>
            <a:endParaRPr lang="en-US" dirty="0"/>
          </a:p>
        </p:txBody>
      </p:sp>
      <p:pic>
        <p:nvPicPr>
          <p:cNvPr id="6" name="Picture 5" descr="NC Region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124200"/>
            <a:ext cx="7162800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 area in south-central NC that has </a:t>
            </a:r>
            <a:r>
              <a:rPr lang="en-US" sz="3600" smtClean="0"/>
              <a:t>sandy soil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sandhills</a:t>
            </a:r>
            <a:endParaRPr lang="en-US" dirty="0"/>
          </a:p>
        </p:txBody>
      </p:sp>
      <p:pic>
        <p:nvPicPr>
          <p:cNvPr id="9218" name="Picture 2" descr="http://www.fws.gov/ncsandhills/media/habit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286000"/>
            <a:ext cx="3898900" cy="2924175"/>
          </a:xfrm>
          <a:prstGeom prst="rect">
            <a:avLst/>
          </a:prstGeom>
          <a:noFill/>
        </p:spPr>
      </p:pic>
      <p:pic>
        <p:nvPicPr>
          <p:cNvPr id="9220" name="Picture 4" descr="http://www.nc-climate.ncsu.edu/images/climate/sandhills_soils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667000"/>
            <a:ext cx="4133850" cy="3936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 inland body of mixed (salt and fresh) water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</a:t>
            </a:r>
            <a:endParaRPr lang="en-US" dirty="0"/>
          </a:p>
        </p:txBody>
      </p:sp>
      <p:pic>
        <p:nvPicPr>
          <p:cNvPr id="8196" name="Picture 4" descr="http://www.coastal.geology.ecu.edu/NCCOHAZ/images/as_site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209800"/>
            <a:ext cx="4191000" cy="420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long chain of islands or sand spits along the state coastline</a:t>
            </a:r>
          </a:p>
          <a:p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 islands</a:t>
            </a:r>
            <a:endParaRPr lang="en-US" dirty="0"/>
          </a:p>
        </p:txBody>
      </p:sp>
      <p:pic>
        <p:nvPicPr>
          <p:cNvPr id="4" name="Picture 3" descr="Barrier Island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819400"/>
            <a:ext cx="2772818" cy="2895600"/>
          </a:xfrm>
          <a:prstGeom prst="rect">
            <a:avLst/>
          </a:prstGeom>
        </p:spPr>
      </p:pic>
      <p:pic>
        <p:nvPicPr>
          <p:cNvPr id="7170" name="Picture 2" descr="http://www.greatamericanthings.net/wp-content/uploads/2013/07/Outer-by-outerbanksdoto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895600"/>
            <a:ext cx="4781550" cy="2833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natural vertical elevation that separates the piedmont and coastal plains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fall line </a:t>
            </a:r>
            <a:endParaRPr lang="en-US" dirty="0"/>
          </a:p>
        </p:txBody>
      </p:sp>
      <p:pic>
        <p:nvPicPr>
          <p:cNvPr id="6146" name="Picture 2" descr="http://clic.cses.vt.edu/soils/SoilTax_Field_Trips/2005%20SoilTax%20Trip%202/SAT%20Fall%20line%20Nottaway%20River%20at%202%20percent%20of%20normal%20flow%20IMG_9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352800"/>
            <a:ext cx="4114800" cy="3086100"/>
          </a:xfrm>
          <a:prstGeom prst="rect">
            <a:avLst/>
          </a:prstGeom>
          <a:noFill/>
        </p:spPr>
      </p:pic>
      <p:pic>
        <p:nvPicPr>
          <p:cNvPr id="6148" name="Picture 4" descr="http://4.bp.blogspot.com/-hjVOghLZdbg/UaUcdGwL-VI/AAAAAAAAA3o/3SFnfhUHP9Y/s640/fall_l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8639" y="2590800"/>
            <a:ext cx="4006761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height of something as measured how high it is above sea level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elevation</a:t>
            </a:r>
            <a:endParaRPr lang="en-US" dirty="0"/>
          </a:p>
        </p:txBody>
      </p:sp>
      <p:pic>
        <p:nvPicPr>
          <p:cNvPr id="5122" name="Picture 2" descr="http://www.ncagr.gov/markets/Portals/10/Documents/SiteSuit/elev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971800"/>
            <a:ext cx="5410200" cy="3311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465</TotalTime>
  <Words>199</Words>
  <Application>Microsoft Office PowerPoint</Application>
  <PresentationFormat>On-screen Show (4:3)</PresentationFormat>
  <Paragraphs>27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Unit 1: Geography of the United States and  North Carolina</vt:lpstr>
      <vt:lpstr>climate</vt:lpstr>
      <vt:lpstr>Gulf Stream  </vt:lpstr>
      <vt:lpstr>region</vt:lpstr>
      <vt:lpstr>sandhills</vt:lpstr>
      <vt:lpstr>sound</vt:lpstr>
      <vt:lpstr>barrier islands</vt:lpstr>
      <vt:lpstr>fall line </vt:lpstr>
      <vt:lpstr>elevation</vt:lpstr>
      <vt:lpstr>latitude</vt:lpstr>
      <vt:lpstr>longitude</vt:lpstr>
      <vt:lpstr>inlet</vt:lpstr>
      <vt:lpstr>bald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2: Natives and Newcomers</dc:title>
  <dc:creator>rstorzbach</dc:creator>
  <cp:lastModifiedBy>bhapach</cp:lastModifiedBy>
  <cp:revision>12</cp:revision>
  <dcterms:created xsi:type="dcterms:W3CDTF">2010-09-15T12:26:05Z</dcterms:created>
  <dcterms:modified xsi:type="dcterms:W3CDTF">2013-08-27T13:23:12Z</dcterms:modified>
</cp:coreProperties>
</file>