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6" r:id="rId3"/>
    <p:sldId id="270" r:id="rId4"/>
    <p:sldId id="258" r:id="rId5"/>
    <p:sldId id="259" r:id="rId6"/>
    <p:sldId id="260" r:id="rId7"/>
    <p:sldId id="287" r:id="rId8"/>
    <p:sldId id="273" r:id="rId9"/>
    <p:sldId id="274" r:id="rId10"/>
    <p:sldId id="275" r:id="rId11"/>
    <p:sldId id="261" r:id="rId12"/>
    <p:sldId id="277" r:id="rId13"/>
    <p:sldId id="262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F91CC7-03F7-4840-B754-1D2A4DB10A1A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95F8C-1302-4E4E-8F49-111DDEA07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91CC7-03F7-4840-B754-1D2A4DB10A1A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95F8C-1302-4E4E-8F49-111DDEA07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91CC7-03F7-4840-B754-1D2A4DB10A1A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95F8C-1302-4E4E-8F49-111DDEA07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91CC7-03F7-4840-B754-1D2A4DB10A1A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95F8C-1302-4E4E-8F49-111DDEA079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91CC7-03F7-4840-B754-1D2A4DB10A1A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95F8C-1302-4E4E-8F49-111DDEA079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91CC7-03F7-4840-B754-1D2A4DB10A1A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95F8C-1302-4E4E-8F49-111DDEA079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91CC7-03F7-4840-B754-1D2A4DB10A1A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95F8C-1302-4E4E-8F49-111DDEA07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91CC7-03F7-4840-B754-1D2A4DB10A1A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95F8C-1302-4E4E-8F49-111DDEA079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91CC7-03F7-4840-B754-1D2A4DB10A1A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95F8C-1302-4E4E-8F49-111DDEA07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5F91CC7-03F7-4840-B754-1D2A4DB10A1A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95F8C-1302-4E4E-8F49-111DDEA07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F91CC7-03F7-4840-B754-1D2A4DB10A1A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95F8C-1302-4E4E-8F49-111DDEA079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5F91CC7-03F7-4840-B754-1D2A4DB10A1A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95F8C-1302-4E4E-8F49-111DDEA07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3</a:t>
            </a:r>
            <a:br>
              <a:rPr lang="en-US" dirty="0" smtClean="0"/>
            </a:br>
            <a:r>
              <a:rPr lang="en-US" dirty="0" smtClean="0"/>
              <a:t>American Revolution</a:t>
            </a:r>
            <a:br>
              <a:rPr lang="en-US" dirty="0" smtClean="0"/>
            </a:br>
            <a:r>
              <a:rPr lang="en-US" dirty="0" smtClean="0"/>
              <a:t> Key Terms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Colonial delegates that first met in Philadelphia at Independence Hall in 1774 that acted as the governing body during the Revolutionary War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Continental Congress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4114800"/>
            <a:ext cx="3429000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American colonist who supported Britain during the War of American Independence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Loyalist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3429000"/>
            <a:ext cx="3695700" cy="293309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Name for the Patriot militia that formed before the Revolution began. They were a mobile group of soldiers that could act as scouts and fighters at a minute's notice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Minutemen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4495800"/>
            <a:ext cx="3191410" cy="20002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those who supported the cause of North American independence in the American Revolution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Patriots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429000"/>
            <a:ext cx="3048000" cy="298938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agreement signed on September 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, 1783 that formally ended the United States War for Independence (American Revolution)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Treaty of Paris 1783</a:t>
            </a: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treaty signed in 1763 by France, Spain, and Great Britain that ended </a:t>
            </a:r>
            <a:r>
              <a:rPr lang="en-US" sz="2800" smtClean="0"/>
              <a:t>the French </a:t>
            </a:r>
            <a:r>
              <a:rPr lang="en-US" sz="2800" dirty="0" smtClean="0"/>
              <a:t>and Indian War.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Treaty of Paris 1763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To voluntarily choose not to purchase or use certain goods in hope for a change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boycott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3494384"/>
            <a:ext cx="2524125" cy="251290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representative to a conference who is authorized to act on behalf of others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delegate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200400"/>
            <a:ext cx="3733800" cy="280689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To cancel or take away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repeal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2967125"/>
            <a:ext cx="3743325" cy="303675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government in which a single ruler has absolute power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tyranny</a:t>
            </a:r>
            <a:endParaRPr lang="en-US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agreement in which each side give up part of what it wants to end a disagreement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/>
              <a:t>compromise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3142967"/>
            <a:ext cx="320040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Betraying one’s country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treason</a:t>
            </a:r>
            <a:endParaRPr lang="en-US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Cannot be taken away or given up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unalienable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895600"/>
            <a:ext cx="3810000" cy="28575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204</TotalTime>
  <Words>211</Words>
  <Application>Microsoft Office PowerPoint</Application>
  <PresentationFormat>On-screen Show (4:3)</PresentationFormat>
  <Paragraphs>27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Lucida Sans Unicode</vt:lpstr>
      <vt:lpstr>Verdana</vt:lpstr>
      <vt:lpstr>Wingdings 2</vt:lpstr>
      <vt:lpstr>Wingdings 3</vt:lpstr>
      <vt:lpstr>Concourse</vt:lpstr>
      <vt:lpstr>Unit 3 American Revolution  Key Terms</vt:lpstr>
      <vt:lpstr>Treaty of Paris 1763</vt:lpstr>
      <vt:lpstr>boycott</vt:lpstr>
      <vt:lpstr>delegate</vt:lpstr>
      <vt:lpstr>repeal</vt:lpstr>
      <vt:lpstr>tyranny</vt:lpstr>
      <vt:lpstr> compromise </vt:lpstr>
      <vt:lpstr>treason</vt:lpstr>
      <vt:lpstr>unalienable</vt:lpstr>
      <vt:lpstr>Continental Congress</vt:lpstr>
      <vt:lpstr>Loyalist</vt:lpstr>
      <vt:lpstr>Minutemen</vt:lpstr>
      <vt:lpstr>Patriots</vt:lpstr>
      <vt:lpstr>Treaty of Paris 1783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Key Terms</dc:title>
  <dc:creator>rstorzbach</dc:creator>
  <cp:lastModifiedBy>nferrari2</cp:lastModifiedBy>
  <cp:revision>14</cp:revision>
  <dcterms:created xsi:type="dcterms:W3CDTF">2010-11-01T12:57:13Z</dcterms:created>
  <dcterms:modified xsi:type="dcterms:W3CDTF">2015-09-25T17:28:10Z</dcterms:modified>
</cp:coreProperties>
</file>