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81" r:id="rId5"/>
    <p:sldId id="284" r:id="rId6"/>
    <p:sldId id="271" r:id="rId7"/>
    <p:sldId id="277" r:id="rId8"/>
    <p:sldId id="288" r:id="rId9"/>
    <p:sldId id="270" r:id="rId10"/>
    <p:sldId id="258" r:id="rId11"/>
    <p:sldId id="259" r:id="rId12"/>
    <p:sldId id="260" r:id="rId13"/>
    <p:sldId id="273" r:id="rId14"/>
    <p:sldId id="274" r:id="rId15"/>
    <p:sldId id="275" r:id="rId16"/>
    <p:sldId id="276" r:id="rId17"/>
    <p:sldId id="261" r:id="rId18"/>
    <p:sldId id="262" r:id="rId19"/>
    <p:sldId id="278" r:id="rId20"/>
    <p:sldId id="268" r:id="rId21"/>
    <p:sldId id="282" r:id="rId22"/>
    <p:sldId id="28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4</a:t>
            </a:r>
            <a:br>
              <a:rPr lang="en-US" dirty="0" smtClean="0"/>
            </a:br>
            <a:r>
              <a:rPr lang="en-US" dirty="0" smtClean="0"/>
              <a:t>United States Government</a:t>
            </a:r>
            <a:br>
              <a:rPr lang="en-US" dirty="0" smtClean="0"/>
            </a:br>
            <a:r>
              <a:rPr lang="en-US" dirty="0" smtClean="0"/>
              <a:t> Key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One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accuse the President of wrong doing and to put him on trial for that wrong doing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impeach</a:t>
            </a:r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change to something (i.e. the Constitution) that overrides (when needed) the previously stated rules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amendment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709916"/>
            <a:ext cx="4501237" cy="23371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process by which citizens can request something of the government, typically in writing and with signatures of people who support it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petition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114800"/>
            <a:ext cx="2781300" cy="2327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being tried for the same crime twice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Double Jeopardy</a:t>
            </a:r>
            <a:endParaRPr lang="en-US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according to this every citizen must be allowed to go before a court when they are accused of a crime 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due process of law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581400"/>
            <a:ext cx="4076700" cy="27030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unbiased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impartial</a:t>
            </a:r>
            <a:endParaRPr lang="en-US"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right and process by which the government is allowed to take property away from citizens in order to help the nation improve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Eminent Domain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any act, decision, or case that serves as a guide or justification for subsequent situations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precedent</a:t>
            </a:r>
            <a:endParaRPr lang="en-US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the right of a branch of government to reject a bill that has been passed in an effort to delay or prevent its enactment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veto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4055269"/>
            <a:ext cx="3048000" cy="23455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 who were against ratification of the Constitution because they thought it gave too much power to the federal government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Anti-Federalist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joining together, such as the joining together of states; the United States was a confederation from 1776 to 1789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confederation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429000"/>
            <a:ext cx="201930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proposed law given to the legislature for approval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bill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68622"/>
            <a:ext cx="2819400" cy="33531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7467600" cy="347167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the system by which the Constitution details the election of the President - citizens of states vote to choose electors to represent their state and those electors vote for the President 	</a:t>
            </a:r>
          </a:p>
          <a:p>
            <a:pPr>
              <a:buNone/>
            </a:pPr>
            <a:r>
              <a:rPr lang="en-US" sz="3600" dirty="0" smtClean="0"/>
              <a:t>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Electoral College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191000"/>
            <a:ext cx="3571875" cy="24515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those in favor of the government established by the US Constitution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Federalist</a:t>
            </a:r>
            <a:endParaRPr lang="en-US"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two-house legislature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bicameral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21" y="3124200"/>
            <a:ext cx="5848158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a form of government in which power is divided and shared between a central government and state and local governments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federal system/federalism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81" y="4038600"/>
            <a:ext cx="3376237" cy="2627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nation that has a government in which power is held by the people who elect representatives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republic</a:t>
            </a:r>
            <a:endParaRPr 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one-house legislature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unicameral</a:t>
            </a:r>
            <a:endParaRPr lang="en-US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approve of something in order to make it official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ratify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819400"/>
            <a:ext cx="2933700" cy="3053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way to settle differences by each side giving up some of its claims or demands and agreeing to a common solution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compromise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583675"/>
            <a:ext cx="2590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4</a:t>
            </a:r>
            <a:br>
              <a:rPr lang="en-US" dirty="0" smtClean="0"/>
            </a:br>
            <a:r>
              <a:rPr lang="en-US" dirty="0" smtClean="0"/>
              <a:t>United States Government</a:t>
            </a:r>
            <a:br>
              <a:rPr lang="en-US" dirty="0" smtClean="0"/>
            </a:br>
            <a:r>
              <a:rPr lang="en-US" dirty="0" smtClean="0"/>
              <a:t> Key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Two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2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introduction to the US Constitution that outlines the goals of the document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Preamble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3276600"/>
            <a:ext cx="3781985" cy="31235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</TotalTime>
  <Words>369</Words>
  <Application>Microsoft Office PowerPoint</Application>
  <PresentationFormat>On-screen Show (4:3)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Lucida Sans Unicode</vt:lpstr>
      <vt:lpstr>Verdana</vt:lpstr>
      <vt:lpstr>Wingdings 2</vt:lpstr>
      <vt:lpstr>Wingdings 3</vt:lpstr>
      <vt:lpstr>Concourse</vt:lpstr>
      <vt:lpstr>Unit 4 United States Government  Key Terms</vt:lpstr>
      <vt:lpstr>confederation</vt:lpstr>
      <vt:lpstr>federal system/federalism</vt:lpstr>
      <vt:lpstr>republic</vt:lpstr>
      <vt:lpstr>unicameral</vt:lpstr>
      <vt:lpstr>ratify</vt:lpstr>
      <vt:lpstr>compromise</vt:lpstr>
      <vt:lpstr>Unit 4 United States Government  Key Terms</vt:lpstr>
      <vt:lpstr>Preamble</vt:lpstr>
      <vt:lpstr>impeach</vt:lpstr>
      <vt:lpstr>amendment</vt:lpstr>
      <vt:lpstr>petition</vt:lpstr>
      <vt:lpstr>Double Jeopardy</vt:lpstr>
      <vt:lpstr>due process of law</vt:lpstr>
      <vt:lpstr>impartial</vt:lpstr>
      <vt:lpstr>Eminent Domain</vt:lpstr>
      <vt:lpstr>precedent</vt:lpstr>
      <vt:lpstr>veto</vt:lpstr>
      <vt:lpstr>Anti-Federalist</vt:lpstr>
      <vt:lpstr>bill</vt:lpstr>
      <vt:lpstr>Electoral College</vt:lpstr>
      <vt:lpstr>Federalist</vt:lpstr>
      <vt:lpstr>bicameral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Key Terms</dc:title>
  <dc:creator>mdyer</dc:creator>
  <cp:lastModifiedBy>nferrari2</cp:lastModifiedBy>
  <cp:revision>20</cp:revision>
  <dcterms:created xsi:type="dcterms:W3CDTF">2010-11-01T12:57:13Z</dcterms:created>
  <dcterms:modified xsi:type="dcterms:W3CDTF">2015-10-23T15:13:07Z</dcterms:modified>
</cp:coreProperties>
</file>