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6" r:id="rId2"/>
    <p:sldId id="307" r:id="rId3"/>
    <p:sldId id="294" r:id="rId4"/>
    <p:sldId id="300" r:id="rId5"/>
    <p:sldId id="308" r:id="rId6"/>
    <p:sldId id="295" r:id="rId7"/>
    <p:sldId id="296" r:id="rId8"/>
    <p:sldId id="301" r:id="rId9"/>
    <p:sldId id="302" r:id="rId10"/>
    <p:sldId id="309" r:id="rId11"/>
    <p:sldId id="297" r:id="rId12"/>
    <p:sldId id="303" r:id="rId13"/>
    <p:sldId id="305" r:id="rId14"/>
    <p:sldId id="270" r:id="rId15"/>
    <p:sldId id="259" r:id="rId16"/>
    <p:sldId id="260" r:id="rId17"/>
    <p:sldId id="274" r:id="rId18"/>
    <p:sldId id="275" r:id="rId19"/>
    <p:sldId id="276" r:id="rId20"/>
    <p:sldId id="261" r:id="rId21"/>
    <p:sldId id="277" r:id="rId22"/>
    <p:sldId id="262" r:id="rId23"/>
    <p:sldId id="278" r:id="rId24"/>
    <p:sldId id="280" r:id="rId25"/>
    <p:sldId id="288" r:id="rId26"/>
    <p:sldId id="289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F91CC7-03F7-4840-B754-1D2A4DB10A1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91CC7-03F7-4840-B754-1D2A4DB10A1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91CC7-03F7-4840-B754-1D2A4DB10A1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91CC7-03F7-4840-B754-1D2A4DB10A1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91CC7-03F7-4840-B754-1D2A4DB10A1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91CC7-03F7-4840-B754-1D2A4DB10A1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91CC7-03F7-4840-B754-1D2A4DB10A1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91CC7-03F7-4840-B754-1D2A4DB10A1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91CC7-03F7-4840-B754-1D2A4DB10A1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5F91CC7-03F7-4840-B754-1D2A4DB10A1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F91CC7-03F7-4840-B754-1D2A4DB10A1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5F91CC7-03F7-4840-B754-1D2A4DB10A1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endParaRPr lang="en-US" sz="4000" dirty="0" smtClean="0"/>
          </a:p>
          <a:p>
            <a:pPr marL="109728" indent="0" algn="ctr">
              <a:buNone/>
            </a:pPr>
            <a:r>
              <a:rPr lang="en-US" sz="4000" dirty="0" smtClean="0"/>
              <a:t>What has happened since we first started this class WAYYYY back when in August…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Mexican – American War</a:t>
            </a:r>
            <a:endParaRPr lang="en-US" dirty="0"/>
          </a:p>
        </p:txBody>
      </p:sp>
      <p:pic>
        <p:nvPicPr>
          <p:cNvPr id="4" name="Picture 4" descr="http://www.sonofthesouth.net/texas/pictures/alamo_small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325" y="1524000"/>
            <a:ext cx="6831349" cy="452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66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Westward Expansion…</a:t>
            </a:r>
            <a:endParaRPr lang="en-US" dirty="0"/>
          </a:p>
        </p:txBody>
      </p:sp>
      <p:pic>
        <p:nvPicPr>
          <p:cNvPr id="40962" name="Picture 2" descr="http://upload.wikimedia.org/wikipedia/commons/4/40/United_States_1850-1853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759" y="1295400"/>
            <a:ext cx="7422482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Slavery in the South</a:t>
            </a:r>
            <a:endParaRPr lang="en-US" dirty="0"/>
          </a:p>
        </p:txBody>
      </p:sp>
      <p:pic>
        <p:nvPicPr>
          <p:cNvPr id="47108" name="Picture 4" descr="http://media-3.web.britannica.com/eb-media/30/138730-004-F4F47D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997276"/>
            <a:ext cx="3448050" cy="3448050"/>
          </a:xfrm>
          <a:prstGeom prst="rect">
            <a:avLst/>
          </a:prstGeom>
          <a:noFill/>
        </p:spPr>
      </p:pic>
      <p:pic>
        <p:nvPicPr>
          <p:cNvPr id="47110" name="Picture 6" descr="http://www.worktolivedaily.com/wp-content/uploads/2012/10/w-sheppard-the-first-cotton-g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74863"/>
            <a:ext cx="4773754" cy="3246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6 Key Terms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Nation Divided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excessive concern for local interests and customs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</a:t>
            </a:r>
            <a:r>
              <a:rPr lang="en-US" sz="4800" dirty="0" smtClean="0"/>
              <a:t>ectionalism</a:t>
            </a:r>
            <a:endParaRPr lang="en-US" sz="4800" dirty="0"/>
          </a:p>
        </p:txBody>
      </p:sp>
      <p:pic>
        <p:nvPicPr>
          <p:cNvPr id="1026" name="Picture 2" descr="https://gannushistory.files.wordpress.com/2013/01/ush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2971800"/>
            <a:ext cx="4879622" cy="339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legally freeing a slave by a master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smtClean="0"/>
              <a:t>emancipate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534" y="2971800"/>
            <a:ext cx="3420932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 break away from a nation and become independent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secede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724" y="3352800"/>
            <a:ext cx="4081595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/>
              <a:t>the use of a fleet of ships to prevent ships carrying supplies from reaching ports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naval blockade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352800"/>
            <a:ext cx="4392817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low-lying steamship painted gray to match the ocean and fool pursuers that was able to slip through the naval blockade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blockade runner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810000"/>
            <a:ext cx="3810000" cy="2780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 force to join the military; a military draft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conscription</a:t>
            </a:r>
            <a:endParaRPr lang="en-US" sz="4400" dirty="0"/>
          </a:p>
        </p:txBody>
      </p:sp>
      <p:pic>
        <p:nvPicPr>
          <p:cNvPr id="2050" name="Picture 2" descr="http://www.civilwaronthewesternborder.org/sites/default/files/Federal%20Conscription%20Enac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2842815" cy="392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6096000" cy="46783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Pre-Colonial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the government formed by the southern states that seceded from the Union in the early 1860s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Confederate States of America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363" y="3429000"/>
            <a:ext cx="3873273" cy="2464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one who wanted to stay in the Union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Unionist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438400"/>
            <a:ext cx="39624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one who leaves or runs away from duty with no intention of returning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deserters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200400"/>
            <a:ext cx="4086017" cy="3109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/>
              <a:t>a person who is fleeing from prosecution, intolerable circumstances, etc.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fugitives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667153"/>
            <a:ext cx="318135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laws in the South that kept enslaved persons from voting, moving freely, or meeting in large groups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slave codes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853" y="3276600"/>
            <a:ext cx="2514600" cy="3211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people who work toward abolishing (getting rid of) slavery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abolitionists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895600"/>
            <a:ext cx="3810000" cy="2922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>
                <a:latin typeface="+mj-lt"/>
              </a:rPr>
              <a:t>the period after the Civil War when the South was reorganized and reintegrated into the Union (1865-1877) </a:t>
            </a:r>
            <a:endParaRPr lang="en-US" sz="36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Reconstruction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429000"/>
            <a:ext cx="290512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 smtClean="0"/>
              <a:t>A style of warfare where the violence is not only against the enemy army but against civilians and the resources of your enemy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Total War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886200"/>
            <a:ext cx="3371850" cy="2620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Period</a:t>
            </a:r>
            <a:endParaRPr lang="en-US" dirty="0"/>
          </a:p>
        </p:txBody>
      </p:sp>
      <p:pic>
        <p:nvPicPr>
          <p:cNvPr id="1026" name="Picture 2" descr="http://www.fasttrackteaching.com/ftap/T_M06_ColAmerCP300g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0" y="1295400"/>
            <a:ext cx="4953000" cy="5116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REVOLUTION! </a:t>
            </a:r>
            <a:endParaRPr lang="en-US" dirty="0"/>
          </a:p>
        </p:txBody>
      </p:sp>
      <p:pic>
        <p:nvPicPr>
          <p:cNvPr id="44034" name="Picture 2" descr="http://www.ushistory.org/declaration/images/trumbull-lar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95400"/>
            <a:ext cx="6591300" cy="4219575"/>
          </a:xfrm>
          <a:prstGeom prst="rect">
            <a:avLst/>
          </a:prstGeom>
          <a:noFill/>
        </p:spPr>
      </p:pic>
      <p:pic>
        <p:nvPicPr>
          <p:cNvPr id="44036" name="Picture 4" descr="http://www.loc.gov/exhibits/treasures/images/uc06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86348"/>
            <a:ext cx="3276600" cy="3449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Birth of a Nation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417638"/>
            <a:ext cx="67818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Westward Expansion…</a:t>
            </a:r>
            <a:endParaRPr lang="en-US" dirty="0"/>
          </a:p>
        </p:txBody>
      </p:sp>
      <p:pic>
        <p:nvPicPr>
          <p:cNvPr id="38914" name="Picture 2" descr="http://upload.wikimedia.org/wikipedia/commons/3/36/United_States_1800-07-10-18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759" y="1524000"/>
            <a:ext cx="7422482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upload.wikimedia.org/wikipedia/commons/8/8e/United_States_1804-10-180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738" y="762000"/>
            <a:ext cx="7534944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Lewis &amp; Clark </a:t>
            </a:r>
            <a:endParaRPr lang="en-US" dirty="0"/>
          </a:p>
        </p:txBody>
      </p:sp>
      <p:pic>
        <p:nvPicPr>
          <p:cNvPr id="45058" name="Picture 2" descr="http://hotopics.askcarlos.com/lewis-clark/lewis-and-clark-pain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8086" y="1600200"/>
            <a:ext cx="6747828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8032"/>
            <a:ext cx="8229600" cy="1143000"/>
          </a:xfrm>
        </p:spPr>
        <p:txBody>
          <a:bodyPr/>
          <a:lstStyle/>
          <a:p>
            <a:r>
              <a:rPr lang="en-US" dirty="0" smtClean="0"/>
              <a:t>Go West Young Man</a:t>
            </a:r>
            <a:endParaRPr lang="en-US" dirty="0"/>
          </a:p>
        </p:txBody>
      </p:sp>
      <p:pic>
        <p:nvPicPr>
          <p:cNvPr id="46082" name="Picture 2" descr="http://static.ddmcdn.com/gif/bering-sea-gold-tally-326x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1568593"/>
            <a:ext cx="3105150" cy="3765407"/>
          </a:xfrm>
          <a:prstGeom prst="rect">
            <a:avLst/>
          </a:prstGeom>
          <a:noFill/>
        </p:spPr>
      </p:pic>
      <p:pic>
        <p:nvPicPr>
          <p:cNvPr id="46086" name="Picture 6" descr="http://www.pbs.org/wgbh/aia/part4/images/4tear44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096" y="1131332"/>
            <a:ext cx="3429180" cy="2362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95325" y="558698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California Gold Rush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168" y="3991511"/>
            <a:ext cx="3361035" cy="22282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5886" y="354913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Trail of Tears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67342" y="6348426"/>
            <a:ext cx="255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Oregon Trail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774</TotalTime>
  <Words>278</Words>
  <Application>Microsoft Office PowerPoint</Application>
  <PresentationFormat>On-screen Show (4:3)</PresentationFormat>
  <Paragraphs>46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Lucida Sans Unicode</vt:lpstr>
      <vt:lpstr>Verdana</vt:lpstr>
      <vt:lpstr>Wingdings 2</vt:lpstr>
      <vt:lpstr>Wingdings 3</vt:lpstr>
      <vt:lpstr>Concourse</vt:lpstr>
      <vt:lpstr>Quick Review </vt:lpstr>
      <vt:lpstr>Pre-Colonial Days</vt:lpstr>
      <vt:lpstr>Colonial Period</vt:lpstr>
      <vt:lpstr>REVOLUTION! </vt:lpstr>
      <vt:lpstr>The Birth of a Nation</vt:lpstr>
      <vt:lpstr>Westward Expansion…</vt:lpstr>
      <vt:lpstr>PowerPoint Presentation</vt:lpstr>
      <vt:lpstr>Lewis &amp; Clark </vt:lpstr>
      <vt:lpstr>Go West Young Man</vt:lpstr>
      <vt:lpstr>Mexican – American War</vt:lpstr>
      <vt:lpstr>More Westward Expansion…</vt:lpstr>
      <vt:lpstr>Slavery in the South</vt:lpstr>
      <vt:lpstr>Unit 6 Key Terms</vt:lpstr>
      <vt:lpstr>Sectionalism</vt:lpstr>
      <vt:lpstr>emancipate</vt:lpstr>
      <vt:lpstr>secede</vt:lpstr>
      <vt:lpstr>naval blockade</vt:lpstr>
      <vt:lpstr>blockade runner</vt:lpstr>
      <vt:lpstr>conscription</vt:lpstr>
      <vt:lpstr>Confederate States of America</vt:lpstr>
      <vt:lpstr>Unionist</vt:lpstr>
      <vt:lpstr>deserters</vt:lpstr>
      <vt:lpstr>fugitives</vt:lpstr>
      <vt:lpstr>slave codes</vt:lpstr>
      <vt:lpstr>abolitionists</vt:lpstr>
      <vt:lpstr>Reconstruction</vt:lpstr>
      <vt:lpstr>Total War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Key Terms</dc:title>
  <dc:creator>rstorzbach</dc:creator>
  <cp:lastModifiedBy>nferrari2</cp:lastModifiedBy>
  <cp:revision>42</cp:revision>
  <dcterms:created xsi:type="dcterms:W3CDTF">2010-11-01T12:57:13Z</dcterms:created>
  <dcterms:modified xsi:type="dcterms:W3CDTF">2015-12-17T17:29:04Z</dcterms:modified>
</cp:coreProperties>
</file>