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F91CC7-03F7-4840-B754-1D2A4DB10A1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95F8C-1302-4E4E-8F49-111DDEA07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Turn of the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Part 2: World War 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the World War I alliance that included Germany, Austria-Hungary, and the Ottoman Empire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Central Powers</a:t>
            </a:r>
            <a:endParaRPr lang="en-US" sz="4800" dirty="0"/>
          </a:p>
        </p:txBody>
      </p:sp>
      <p:pic>
        <p:nvPicPr>
          <p:cNvPr id="9220" name="Picture 4" descr="http://umnotawau.com/wp-content/gallery/pertandingan-futsal-umno-bahagian-tawau-2010/world-war-1-map-central-and-allied-powers-i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7" y="3488520"/>
            <a:ext cx="3654425" cy="258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166872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the World War I alliance that included Serbia, France, Great Britain, Russia, Japan, and later, Italy.  The United States joined the Allies in 1917</a:t>
            </a:r>
          </a:p>
          <a:p>
            <a:pPr marL="109728" indent="0"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Allied Powers</a:t>
            </a:r>
            <a:endParaRPr lang="en-US" dirty="0"/>
          </a:p>
        </p:txBody>
      </p:sp>
      <p:pic>
        <p:nvPicPr>
          <p:cNvPr id="10244" name="Picture 4" descr="http://umnotawau.com/wp-content/gallery/pertandingan-futsal-umno-bahagian-tawau-2010/world-war-1-map-central-and-allied-powers-i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86200"/>
            <a:ext cx="3505200" cy="247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organization of nations established at the end of World War I whose purpose was to maintain world stability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League of Nations</a:t>
            </a:r>
            <a:endParaRPr lang="en-US" sz="4800" dirty="0"/>
          </a:p>
        </p:txBody>
      </p:sp>
      <p:pic>
        <p:nvPicPr>
          <p:cNvPr id="11266" name="Picture 2" descr="League of N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587625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combat in which each side occupies a system of protective trenches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trench warfare</a:t>
            </a:r>
            <a:endParaRPr lang="en-US" sz="4800" dirty="0"/>
          </a:p>
        </p:txBody>
      </p:sp>
      <p:pic>
        <p:nvPicPr>
          <p:cNvPr id="12290" name="Picture 2" descr="http://upload.wikimedia.org/wikipedia/commons/6/66/Iranian_Soldiers_in_Trench_Warf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18525"/>
            <a:ext cx="4343400" cy="30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an agreement to stop fighting; the end of World War I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armistice</a:t>
            </a:r>
            <a:endParaRPr lang="en-US" sz="4800" dirty="0"/>
          </a:p>
        </p:txBody>
      </p:sp>
      <p:pic>
        <p:nvPicPr>
          <p:cNvPr id="1026" name="Picture 2" descr="http://parmenides.wnyc.org/media/wp-images/news/files/2009/11/timespage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40266"/>
            <a:ext cx="47625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taking sides during a conflict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neutral</a:t>
            </a:r>
            <a:endParaRPr lang="en-US" sz="4800" dirty="0"/>
          </a:p>
        </p:txBody>
      </p:sp>
      <p:pic>
        <p:nvPicPr>
          <p:cNvPr id="2050" name="Picture 2" descr="http://pottswwi.wikispaces.com/file/view/1916_antiWilsonToon56962.jpg/142824277/448x427/1916_antiWilsonToon569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3810000" cy="3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civilian activities of a country at war</a:t>
            </a:r>
          </a:p>
          <a:p>
            <a:pPr lvl="1"/>
            <a:r>
              <a:rPr lang="en-US" sz="2400" dirty="0" smtClean="0"/>
              <a:t>Examples: rationing, buying war bonds, victory gardens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homefront</a:t>
            </a:r>
            <a:endParaRPr lang="en-US" sz="4800" dirty="0"/>
          </a:p>
        </p:txBody>
      </p:sp>
      <p:pic>
        <p:nvPicPr>
          <p:cNvPr id="3074" name="Picture 2" descr="http://www.loc.gov/teachers/classroommaterials/presentationsandactivities/presentations/homefront/images/ima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76600"/>
            <a:ext cx="26860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vegetable garden, esp. a home garden, cultivated to increase food production during a war or period of shortage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victory gardens</a:t>
            </a:r>
            <a:endParaRPr lang="en-US" sz="4800" dirty="0"/>
          </a:p>
        </p:txBody>
      </p:sp>
      <p:pic>
        <p:nvPicPr>
          <p:cNvPr id="4098" name="Picture 2" descr="https://historymartinez.files.wordpress.com/2011/04/victory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2587625" cy="330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type of government bond used to raise funding for a war effort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war bonds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19400"/>
            <a:ext cx="2311603" cy="3624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the establishment of political or economic control over other countries; empire building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imperialism</a:t>
            </a:r>
            <a:endParaRPr lang="en-US" sz="4800" dirty="0"/>
          </a:p>
        </p:txBody>
      </p:sp>
      <p:pic>
        <p:nvPicPr>
          <p:cNvPr id="6148" name="Picture 4" descr="https://historymartinez.files.wordpress.com/2011/11/imperialis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29000"/>
            <a:ext cx="4058348" cy="285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excessive devotion and loyalty to one’s own nation/country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nationalism</a:t>
            </a:r>
            <a:endParaRPr lang="en-US" sz="4800" dirty="0"/>
          </a:p>
        </p:txBody>
      </p:sp>
      <p:pic>
        <p:nvPicPr>
          <p:cNvPr id="7170" name="Picture 2" descr="http://www.brtprojects.org/cyberschool/history/imageslarge/patriotpos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95600"/>
            <a:ext cx="2319618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principle or policy of maintaining a large military force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militarism</a:t>
            </a:r>
            <a:endParaRPr lang="en-US" sz="4800" dirty="0"/>
          </a:p>
        </p:txBody>
      </p:sp>
      <p:pic>
        <p:nvPicPr>
          <p:cNvPr id="8194" name="Picture 2" descr="https://s-media-cache-ak0.pinimg.com/originals/17/75/5f/17755f402ded85c00aa7ec69766613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7" y="3048000"/>
            <a:ext cx="3425825" cy="274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969</TotalTime>
  <Words>206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Unit 8 The Turn of the Century</vt:lpstr>
      <vt:lpstr>armistice</vt:lpstr>
      <vt:lpstr>neutral</vt:lpstr>
      <vt:lpstr>homefront</vt:lpstr>
      <vt:lpstr>victory gardens</vt:lpstr>
      <vt:lpstr>war bonds</vt:lpstr>
      <vt:lpstr>imperialism</vt:lpstr>
      <vt:lpstr>nationalism</vt:lpstr>
      <vt:lpstr>militarism</vt:lpstr>
      <vt:lpstr>Central Powers</vt:lpstr>
      <vt:lpstr>Allied Powers</vt:lpstr>
      <vt:lpstr>League of Nations</vt:lpstr>
      <vt:lpstr>trench warfare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Key Terms</dc:title>
  <dc:creator>rstorzbach</dc:creator>
  <cp:lastModifiedBy>swilliams7</cp:lastModifiedBy>
  <cp:revision>43</cp:revision>
  <dcterms:created xsi:type="dcterms:W3CDTF">2010-11-01T12:57:13Z</dcterms:created>
  <dcterms:modified xsi:type="dcterms:W3CDTF">2015-02-11T20:34:05Z</dcterms:modified>
</cp:coreProperties>
</file>