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82" r:id="rId4"/>
    <p:sldId id="259" r:id="rId5"/>
    <p:sldId id="283" r:id="rId6"/>
    <p:sldId id="261" r:id="rId7"/>
    <p:sldId id="262" r:id="rId8"/>
    <p:sldId id="285" r:id="rId9"/>
    <p:sldId id="263" r:id="rId10"/>
    <p:sldId id="286" r:id="rId11"/>
    <p:sldId id="264" r:id="rId12"/>
    <p:sldId id="287" r:id="rId13"/>
    <p:sldId id="266" r:id="rId14"/>
    <p:sldId id="288" r:id="rId15"/>
    <p:sldId id="269" r:id="rId16"/>
    <p:sldId id="270" r:id="rId17"/>
    <p:sldId id="290" r:id="rId18"/>
    <p:sldId id="272" r:id="rId19"/>
    <p:sldId id="291" r:id="rId20"/>
    <p:sldId id="273" r:id="rId21"/>
    <p:sldId id="292" r:id="rId22"/>
    <p:sldId id="274" r:id="rId23"/>
    <p:sldId id="293" r:id="rId24"/>
    <p:sldId id="275" r:id="rId25"/>
    <p:sldId id="294" r:id="rId26"/>
    <p:sldId id="277" r:id="rId27"/>
    <p:sldId id="295" r:id="rId28"/>
    <p:sldId id="279" r:id="rId29"/>
    <p:sldId id="296" r:id="rId30"/>
    <p:sldId id="281" r:id="rId31"/>
    <p:sldId id="297" r:id="rId32"/>
    <p:sldId id="280" r:id="rId33"/>
    <p:sldId id="298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798F27E-24F9-4A5D-89DE-FF6E47F537CA}" type="datetimeFigureOut">
              <a:rPr lang="en-US" smtClean="0"/>
              <a:pPr/>
              <a:t>4/14/2015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876B5A-3D4A-41C3-B75D-DD43261A7C7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japanese-american-relocation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world-war-ii/d-day/videos" TargetMode="External"/><Relationship Id="rId2" Type="http://schemas.openxmlformats.org/officeDocument/2006/relationships/hyperlink" Target="http://www.army.mil/d-day/history.htm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uhnGbkvu8o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shows/the-world-wars/videos/adolf-hitle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11 –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 descr="http://ww2db.com/images/other_none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0095" y="2388298"/>
            <a:ext cx="6019800" cy="4469702"/>
          </a:xfrm>
          <a:prstGeom prst="rect">
            <a:avLst/>
          </a:prstGeom>
          <a:noFill/>
        </p:spPr>
      </p:pic>
      <p:pic>
        <p:nvPicPr>
          <p:cNvPr id="48130" name="Picture 2" descr="http://homepage.eircom.net/~finnegam/war/images/nazi_party_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3092"/>
            <a:ext cx="2514600" cy="3636708"/>
          </a:xfrm>
          <a:prstGeom prst="rect">
            <a:avLst/>
          </a:prstGeom>
          <a:noFill/>
        </p:spPr>
      </p:pic>
      <p:pic>
        <p:nvPicPr>
          <p:cNvPr id="48132" name="Picture 4" descr="http://www.galenfrysinger.com/images/nurnbe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28600"/>
            <a:ext cx="2933699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</a:t>
            </a:r>
            <a:r>
              <a:rPr lang="en-US" b="1" dirty="0" smtClean="0"/>
              <a:t>litzkrieg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400" dirty="0" smtClean="0"/>
              <a:t>A form of warfare (lightning) used by German forces in WWII.  In a blitzkrieg, troops in vehicles, such as tanks, made quick surprise strikes with support from airplanes.  These tactics were used by Germany in their attacks on Britain and France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rsd17.org/TeacherWebPage/HighSchool/JAnderson/C/7.%20long%20war/wwii/3.%20blitzkrieg/c.%20luftwaffe%20bomb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85800"/>
            <a:ext cx="7620000" cy="57831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Anti-Semitism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Prejudice against Jews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02varvara.files.wordpress.com/2009/02/anti-semitic-po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826329" cy="4724400"/>
          </a:xfrm>
          <a:prstGeom prst="rect">
            <a:avLst/>
          </a:prstGeom>
          <a:noFill/>
        </p:spPr>
      </p:pic>
      <p:pic>
        <p:nvPicPr>
          <p:cNvPr id="46084" name="Picture 4" descr="http://www.annefrankguide.net/en-us/content/kristallnach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8600"/>
            <a:ext cx="4371975" cy="3524251"/>
          </a:xfrm>
          <a:prstGeom prst="rect">
            <a:avLst/>
          </a:prstGeom>
          <a:noFill/>
        </p:spPr>
      </p:pic>
      <p:pic>
        <p:nvPicPr>
          <p:cNvPr id="46086" name="Picture 6" descr="http://www.monumentsmen.com/images/lesson-plans/racechart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3352800"/>
            <a:ext cx="47625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</a:t>
            </a:r>
            <a:r>
              <a:rPr lang="en-US" b="1" dirty="0" smtClean="0"/>
              <a:t>ppeasement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Policy of giving into aggression in order to avoid war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30040"/>
            <a:ext cx="5468586" cy="18106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323" y="4135569"/>
            <a:ext cx="2569477" cy="1805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r>
              <a:rPr lang="en-US" b="1" dirty="0"/>
              <a:t>I</a:t>
            </a:r>
            <a:r>
              <a:rPr lang="en-US" b="1" dirty="0" smtClean="0"/>
              <a:t>nternment camps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814"/>
            <a:ext cx="8229600" cy="43891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 prison camp for the </a:t>
            </a:r>
          </a:p>
          <a:p>
            <a:pPr marL="273050" indent="65088">
              <a:buNone/>
            </a:pPr>
            <a:r>
              <a:rPr lang="en-US" sz="4400" dirty="0" smtClean="0"/>
              <a:t>confinement of prisoners of </a:t>
            </a:r>
          </a:p>
          <a:p>
            <a:pPr marL="273050" indent="65088">
              <a:buNone/>
            </a:pPr>
            <a:r>
              <a:rPr lang="en-US" sz="4400" dirty="0" smtClean="0"/>
              <a:t>war, political prisoners, etc.</a:t>
            </a:r>
            <a:endParaRPr lang="en-US" sz="4400" dirty="0"/>
          </a:p>
        </p:txBody>
      </p:sp>
      <p:pic>
        <p:nvPicPr>
          <p:cNvPr id="4" name="Picture 4" descr="http://static.ddmcdn.com/gif/japanese-internment-camp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114800"/>
            <a:ext cx="3276600" cy="245745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18160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hlinkClick r:id="rId3"/>
              </a:rPr>
              <a:t>http://www.history.com/topics/world-war-ii/japanese-american-relocation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upload.wikimedia.org/wikipedia/commons/4/43/Posted_Japanese_American_Exclusion_Or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502399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Holocaust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Term that refers to the systematic, planned extermination of Jewish people during WWII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2.cdn.turner.com/cnn/dam/assets/131103110720-01-ebay-holocaust-1103-story-t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6460" y="3352800"/>
            <a:ext cx="5960532" cy="3352800"/>
          </a:xfrm>
          <a:prstGeom prst="rect">
            <a:avLst/>
          </a:prstGeom>
          <a:noFill/>
        </p:spPr>
      </p:pic>
      <p:pic>
        <p:nvPicPr>
          <p:cNvPr id="43012" name="Picture 4" descr="http://upload.wikimedia.org/wikipedia/commons/c/c9/Judenstern_JM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6490"/>
            <a:ext cx="3369503" cy="3045427"/>
          </a:xfrm>
          <a:prstGeom prst="rect">
            <a:avLst/>
          </a:prstGeom>
          <a:noFill/>
        </p:spPr>
      </p:pic>
      <p:pic>
        <p:nvPicPr>
          <p:cNvPr id="43014" name="Picture 6" descr="http://www.kingsacademy.com/mhodges/03_The-World-since-1900/07_World-War-Two/pictures/Jewish-Ghetto_Munkacs-Hunga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56490"/>
            <a:ext cx="4394200" cy="2901209"/>
          </a:xfrm>
          <a:prstGeom prst="rect">
            <a:avLst/>
          </a:prstGeom>
          <a:noFill/>
        </p:spPr>
      </p:pic>
      <p:pic>
        <p:nvPicPr>
          <p:cNvPr id="43016" name="Picture 8" descr="http://furtherglory.files.wordpress.com/2011/12/gaschamberjan1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692" y="3771900"/>
            <a:ext cx="2726662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Axis Powers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Germany, Italy, and Japan; these countries signed a pact in Berlin in 1940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Kamikaze pilots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WWII Japanese pilots trained to make a suicidal crash attack, usually upon a ship</a:t>
            </a:r>
            <a:endParaRPr lang="en-US" sz="4400" dirty="0"/>
          </a:p>
        </p:txBody>
      </p:sp>
      <p:pic>
        <p:nvPicPr>
          <p:cNvPr id="4" name="Picture 4" descr="http://www.english-online.at/history/kamikaze/high_school_girls_wave_kamikaze_pi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4038600"/>
            <a:ext cx="4235808" cy="2673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hiyakushi.files.wordpress.com/2010/01/kamika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643906" cy="6091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June 6, 1944, the day of the invasion of western Europe by Allied forces in WWII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57200" y="4800600"/>
            <a:ext cx="40925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hlinkClick r:id="rId2"/>
              </a:rPr>
              <a:t>Eisenhower's D-Day Message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457200" y="561638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hlinkClick r:id="rId3"/>
              </a:rPr>
              <a:t>Allied Invasion of Normandy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nationalinfantrymuseum.org/wp-content/uploads/2013/06/381d402fb171b4a1e9e74b7bfac4cf5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960019" cy="503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b="1" dirty="0" smtClean="0"/>
              <a:t>United Nations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9282"/>
            <a:ext cx="8229600" cy="43891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United Nations was formed after WWII as a successor to the League of Nations and has served as a forum for many international disputes</a:t>
            </a:r>
            <a:endParaRPr lang="en-US" sz="4400" dirty="0"/>
          </a:p>
        </p:txBody>
      </p:sp>
      <p:pic>
        <p:nvPicPr>
          <p:cNvPr id="4" name="Picture 10" descr="http://www.helles-koepfchen.de/bilder/originale/nachrichten/hintergrund/un-flagg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724400"/>
            <a:ext cx="2639456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2.bp.blogspot.com/-zLiNSl3ipEg/Tl3qCFzioFI/AAAAAAAAA0c/rE5GafUBL6k/s1600/235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7467600" cy="5642186"/>
          </a:xfrm>
          <a:prstGeom prst="rect">
            <a:avLst/>
          </a:prstGeom>
          <a:noFill/>
        </p:spPr>
      </p:pic>
      <p:sp>
        <p:nvSpPr>
          <p:cNvPr id="39940" name="AutoShape 4" descr="http://upload.wikimedia.org/wikipedia/commons/f/f6/Flag_of_the_United_Nations_(1945-1947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2" name="AutoShape 6" descr="http://upload.wikimedia.org/wikipedia/commons/f/f6/Flag_of_the_United_Nations_(1945-1947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944" name="AutoShape 8" descr="http://upload.wikimedia.org/wikipedia/commons/f/f6/Flag_of_the_United_Nations_(1945-1947)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Torpedo Junction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area off the coast of Cape Hatteras that was the sight of American and U-boat bombings during the early years of WWII.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factsanddetails.com/media/2/20120713-800px-Allied_tanker_torpedo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762000"/>
            <a:ext cx="7334249" cy="3048000"/>
          </a:xfrm>
          <a:prstGeom prst="rect">
            <a:avLst/>
          </a:prstGeom>
          <a:noFill/>
        </p:spPr>
      </p:pic>
      <p:pic>
        <p:nvPicPr>
          <p:cNvPr id="38916" name="Picture 4" descr="http://www.ecu.edu/cs-admin/mktg/images/u_boat_banner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9" y="4038600"/>
            <a:ext cx="7334250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Manhattan Project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unofficial designation for the US War Department’s secret program, organized in 1942, to explore the production of an atomic bomb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mindblowingscience.com/wp-content/uploads/2012/07/manhattan-project-nuclear-explo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2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istory-world.org/ww2mapsnaz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422" y="189362"/>
            <a:ext cx="8586978" cy="63638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V-E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May 8, 1945, the day of victory in Europe for the Allies in WWII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426904" y="5909101"/>
            <a:ext cx="460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2"/>
              </a:rPr>
              <a:t>https://youtu.be/GuhnGbkvu8o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1.bp.blogspot.com/_0YZjvlQulOU/TGaIphMRXFI/AAAAAAAAA2o/3S9neS1Dqek/s400/AE_VJ_D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457200"/>
            <a:ext cx="5334000" cy="63311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V-J Day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August 15, 1945, the day Japan accepted the Allied surrender terms in WWII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charmofthecarolines.com/.a/6a01156faa621f970c01774420126c970d-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315200" cy="5580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Allied Powers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nations fighting against Nazi Germany during WWII; primarily the US, Great Britain, and Soviet Union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upload.wikimedia.org/wikipedia/commons/d/d8/Tehran_Conference,_1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33400"/>
            <a:ext cx="7772400" cy="6008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924"/>
            <a:ext cx="8229600" cy="1143000"/>
          </a:xfrm>
        </p:spPr>
        <p:txBody>
          <a:bodyPr/>
          <a:lstStyle/>
          <a:p>
            <a:r>
              <a:rPr lang="en-US" b="1" dirty="0"/>
              <a:t>D</a:t>
            </a:r>
            <a:r>
              <a:rPr lang="en-US" b="1" dirty="0" smtClean="0"/>
              <a:t>ictator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9924"/>
            <a:ext cx="6705600" cy="43891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 individual who rules a country through military might</a:t>
            </a:r>
            <a:endParaRPr lang="en-US" sz="4400" dirty="0"/>
          </a:p>
        </p:txBody>
      </p:sp>
      <p:pic>
        <p:nvPicPr>
          <p:cNvPr id="4" name="Picture 4" descr="http://www.traditioninaction.org/HotTopics/HTimages_g-k/J025_Hitler_Mussol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15132"/>
            <a:ext cx="3124200" cy="342188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5547035"/>
            <a:ext cx="487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hlinkClick r:id="rId3"/>
              </a:rPr>
              <a:t>http://www.history.com/shows/the-world-wars/videos/adolf-hitler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</a:t>
            </a:r>
            <a:r>
              <a:rPr lang="en-US" b="1" dirty="0" smtClean="0"/>
              <a:t>ascism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Political system based on militarism, extreme nationalism, and blind loyalty to the state and its leader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comandosupremo.com/wp-content/uploads/2011/08/fascism-movement-2-Stormfront_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5301673" cy="3124200"/>
          </a:xfrm>
          <a:prstGeom prst="rect">
            <a:avLst/>
          </a:prstGeom>
          <a:noFill/>
        </p:spPr>
      </p:pic>
      <p:pic>
        <p:nvPicPr>
          <p:cNvPr id="33796" name="Picture 4" descr="http://4.bp.blogspot.com/-99tT6RFaTQE/Ty7wgVzofFI/AAAAAAAAC_w/zAj4ZaBs8Wc/s1600/Hitler+Youth+sal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4876800" cy="3667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231" y="533400"/>
            <a:ext cx="8229600" cy="1143000"/>
          </a:xfrm>
        </p:spPr>
        <p:txBody>
          <a:bodyPr/>
          <a:lstStyle/>
          <a:p>
            <a:r>
              <a:rPr lang="en-US" b="1" dirty="0" smtClean="0"/>
              <a:t>Nazi Party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231" y="1752600"/>
            <a:ext cx="8229600" cy="438912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political party founded in Germany in 1919 and brought to power by Hitler in 1933 (National Socialist German Workers’ Party)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1025</TotalTime>
  <Words>350</Words>
  <Application>Microsoft Office PowerPoint</Application>
  <PresentationFormat>On-screen Show (4:3)</PresentationFormat>
  <Paragraphs>43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Calibri</vt:lpstr>
      <vt:lpstr>Constantia</vt:lpstr>
      <vt:lpstr>Wingdings 2</vt:lpstr>
      <vt:lpstr>Flow</vt:lpstr>
      <vt:lpstr>Unit 11 – World War II</vt:lpstr>
      <vt:lpstr>Axis Powers</vt:lpstr>
      <vt:lpstr>PowerPoint Presentation</vt:lpstr>
      <vt:lpstr>Allied Powers</vt:lpstr>
      <vt:lpstr>PowerPoint Presentation</vt:lpstr>
      <vt:lpstr>Dictator</vt:lpstr>
      <vt:lpstr>Fascism</vt:lpstr>
      <vt:lpstr>PowerPoint Presentation</vt:lpstr>
      <vt:lpstr>Nazi Party</vt:lpstr>
      <vt:lpstr>PowerPoint Presentation</vt:lpstr>
      <vt:lpstr>Blitzkrieg</vt:lpstr>
      <vt:lpstr>PowerPoint Presentation</vt:lpstr>
      <vt:lpstr>Anti-Semitism</vt:lpstr>
      <vt:lpstr>PowerPoint Presentation</vt:lpstr>
      <vt:lpstr>Appeasement</vt:lpstr>
      <vt:lpstr>Internment camps</vt:lpstr>
      <vt:lpstr>PowerPoint Presentation</vt:lpstr>
      <vt:lpstr>The Holocaust</vt:lpstr>
      <vt:lpstr>PowerPoint Presentation</vt:lpstr>
      <vt:lpstr>Kamikaze pilots</vt:lpstr>
      <vt:lpstr>PowerPoint Presentation</vt:lpstr>
      <vt:lpstr>D Day</vt:lpstr>
      <vt:lpstr>PowerPoint Presentation</vt:lpstr>
      <vt:lpstr>United Nations</vt:lpstr>
      <vt:lpstr>PowerPoint Presentation</vt:lpstr>
      <vt:lpstr>Torpedo Junction</vt:lpstr>
      <vt:lpstr>PowerPoint Presentation</vt:lpstr>
      <vt:lpstr>Manhattan Project</vt:lpstr>
      <vt:lpstr>PowerPoint Presentation</vt:lpstr>
      <vt:lpstr>V-E Day</vt:lpstr>
      <vt:lpstr>PowerPoint Presentation</vt:lpstr>
      <vt:lpstr>V-J Day</vt:lpstr>
      <vt:lpstr>PowerPoint Presentation</vt:lpstr>
    </vt:vector>
  </TitlesOfParts>
  <Company>Wake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3 - Colonialism</dc:title>
  <dc:creator>rstorzbach</dc:creator>
  <cp:lastModifiedBy>nferrari2</cp:lastModifiedBy>
  <cp:revision>30</cp:revision>
  <dcterms:created xsi:type="dcterms:W3CDTF">2010-10-04T11:42:34Z</dcterms:created>
  <dcterms:modified xsi:type="dcterms:W3CDTF">2015-04-14T14:40:54Z</dcterms:modified>
</cp:coreProperties>
</file>